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0" r:id="rId4"/>
    <p:sldMasterId id="214748372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 Black"/>
      <p:bold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Nunito"/>
      <p:regular r:id="rId26"/>
      <p:bold r:id="rId27"/>
      <p:italic r:id="rId28"/>
      <p:boldItalic r:id="rId29"/>
    </p:embeddedFont>
    <p:embeddedFont>
      <p:font typeface="Roboto Condensed"/>
      <p:regular r:id="rId30"/>
      <p:bold r:id="rId31"/>
      <p:italic r:id="rId32"/>
      <p:boldItalic r:id="rId33"/>
    </p:embeddedFont>
    <p:embeddedFont>
      <p:font typeface="Oswald SemiBold"/>
      <p:regular r:id="rId34"/>
      <p:bold r:id="rId35"/>
    </p:embeddedFont>
    <p:embeddedFont>
      <p:font typeface="Oswal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unito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Condensed-bold.fntdata"/><Relationship Id="rId30" Type="http://schemas.openxmlformats.org/officeDocument/2006/relationships/font" Target="fonts/RobotoCondensed-regular.fntdata"/><Relationship Id="rId11" Type="http://schemas.openxmlformats.org/officeDocument/2006/relationships/slide" Target="slides/slide5.xml"/><Relationship Id="rId33" Type="http://schemas.openxmlformats.org/officeDocument/2006/relationships/font" Target="fonts/RobotoCondensed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Condensed-italic.fntdata"/><Relationship Id="rId13" Type="http://schemas.openxmlformats.org/officeDocument/2006/relationships/slide" Target="slides/slide7.xml"/><Relationship Id="rId35" Type="http://schemas.openxmlformats.org/officeDocument/2006/relationships/font" Target="fonts/OswaldSemiBold-bold.fntdata"/><Relationship Id="rId12" Type="http://schemas.openxmlformats.org/officeDocument/2006/relationships/slide" Target="slides/slide6.xml"/><Relationship Id="rId34" Type="http://schemas.openxmlformats.org/officeDocument/2006/relationships/font" Target="fonts/Oswald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Oswald-bold.fntdata"/><Relationship Id="rId14" Type="http://schemas.openxmlformats.org/officeDocument/2006/relationships/slide" Target="slides/slide8.xml"/><Relationship Id="rId36" Type="http://schemas.openxmlformats.org/officeDocument/2006/relationships/font" Target="fonts/Oswald-regular.fntdata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6169740708_0_1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26169740708_0_1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8e3c403ec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28e3c403ec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8e3c403ec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8e3c403ec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8e3c403ec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28e3c403ec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8e3c403ec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28e3c403ec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8e3c403ec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28e3c403ec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8e3c403ec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8e3c403ec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5cb78bc48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25cb78bc48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chemeClr val="accen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"/>
          <p:cNvSpPr txBox="1"/>
          <p:nvPr>
            <p:ph type="ctrTitle"/>
          </p:nvPr>
        </p:nvSpPr>
        <p:spPr>
          <a:xfrm>
            <a:off x="2050800" y="1906706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5" name="Google Shape;165;p12"/>
          <p:cNvSpPr txBox="1"/>
          <p:nvPr>
            <p:ph idx="1" type="subTitle"/>
          </p:nvPr>
        </p:nvSpPr>
        <p:spPr>
          <a:xfrm>
            <a:off x="2371800" y="2947594"/>
            <a:ext cx="44004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" name="Google Shape;166;p12"/>
          <p:cNvSpPr/>
          <p:nvPr/>
        </p:nvSpPr>
        <p:spPr>
          <a:xfrm>
            <a:off x="8270200" y="890292"/>
            <a:ext cx="873800" cy="1219250"/>
          </a:xfrm>
          <a:custGeom>
            <a:rect b="b" l="l" r="r" t="t"/>
            <a:pathLst>
              <a:path extrusionOk="0" h="48770" w="34952">
                <a:moveTo>
                  <a:pt x="34952" y="1"/>
                </a:moveTo>
                <a:lnTo>
                  <a:pt x="1" y="22218"/>
                </a:lnTo>
                <a:lnTo>
                  <a:pt x="34952" y="48770"/>
                </a:lnTo>
                <a:lnTo>
                  <a:pt x="34952" y="1"/>
                </a:lnTo>
                <a:close/>
              </a:path>
            </a:pathLst>
          </a:custGeom>
          <a:gradFill>
            <a:gsLst>
              <a:gs pos="0">
                <a:srgbClr val="DE5926"/>
              </a:gs>
              <a:gs pos="100000">
                <a:srgbClr val="B8481D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"/>
          <p:cNvSpPr/>
          <p:nvPr/>
        </p:nvSpPr>
        <p:spPr>
          <a:xfrm>
            <a:off x="5797875" y="0"/>
            <a:ext cx="3346125" cy="1601300"/>
          </a:xfrm>
          <a:custGeom>
            <a:rect b="b" l="l" r="r" t="t"/>
            <a:pathLst>
              <a:path extrusionOk="0" h="64052" w="133845">
                <a:moveTo>
                  <a:pt x="1" y="0"/>
                </a:moveTo>
                <a:lnTo>
                  <a:pt x="81824" y="62225"/>
                </a:lnTo>
                <a:cubicBezTo>
                  <a:pt x="83425" y="63438"/>
                  <a:pt x="85313" y="64052"/>
                  <a:pt x="87194" y="64052"/>
                </a:cubicBezTo>
                <a:cubicBezTo>
                  <a:pt x="88814" y="64052"/>
                  <a:pt x="90428" y="63597"/>
                  <a:pt x="91849" y="62677"/>
                </a:cubicBezTo>
                <a:lnTo>
                  <a:pt x="133845" y="36035"/>
                </a:lnTo>
                <a:lnTo>
                  <a:pt x="133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"/>
          <p:cNvSpPr/>
          <p:nvPr/>
        </p:nvSpPr>
        <p:spPr>
          <a:xfrm>
            <a:off x="8536625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2"/>
          <p:cNvSpPr/>
          <p:nvPr/>
        </p:nvSpPr>
        <p:spPr>
          <a:xfrm>
            <a:off x="52921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2"/>
          <p:cNvSpPr/>
          <p:nvPr/>
        </p:nvSpPr>
        <p:spPr>
          <a:xfrm>
            <a:off x="0" y="3023400"/>
            <a:ext cx="876050" cy="1219250"/>
          </a:xfrm>
          <a:custGeom>
            <a:rect b="b" l="l" r="r" t="t"/>
            <a:pathLst>
              <a:path extrusionOk="0" h="48770" w="35042">
                <a:moveTo>
                  <a:pt x="0" y="0"/>
                </a:moveTo>
                <a:lnTo>
                  <a:pt x="0" y="48769"/>
                </a:lnTo>
                <a:lnTo>
                  <a:pt x="35041" y="265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22D57"/>
              </a:gs>
              <a:gs pos="100000">
                <a:srgbClr val="30062B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2"/>
          <p:cNvSpPr/>
          <p:nvPr/>
        </p:nvSpPr>
        <p:spPr>
          <a:xfrm>
            <a:off x="0" y="3542200"/>
            <a:ext cx="3346100" cy="1601300"/>
          </a:xfrm>
          <a:custGeom>
            <a:rect b="b" l="l" r="r" t="t"/>
            <a:pathLst>
              <a:path extrusionOk="0" h="64052" w="133844">
                <a:moveTo>
                  <a:pt x="46651" y="0"/>
                </a:moveTo>
                <a:cubicBezTo>
                  <a:pt x="45031" y="0"/>
                  <a:pt x="43417" y="455"/>
                  <a:pt x="41995" y="1375"/>
                </a:cubicBezTo>
                <a:lnTo>
                  <a:pt x="0" y="28017"/>
                </a:lnTo>
                <a:lnTo>
                  <a:pt x="0" y="64052"/>
                </a:lnTo>
                <a:lnTo>
                  <a:pt x="133844" y="64052"/>
                </a:lnTo>
                <a:lnTo>
                  <a:pt x="52020" y="1826"/>
                </a:lnTo>
                <a:cubicBezTo>
                  <a:pt x="50419" y="614"/>
                  <a:pt x="48531" y="0"/>
                  <a:pt x="466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2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2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"/>
          <p:cNvSpPr txBox="1"/>
          <p:nvPr>
            <p:ph type="title"/>
          </p:nvPr>
        </p:nvSpPr>
        <p:spPr>
          <a:xfrm>
            <a:off x="713275" y="53950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6" name="Google Shape;176;p13"/>
          <p:cNvSpPr txBox="1"/>
          <p:nvPr>
            <p:ph idx="1" type="body"/>
          </p:nvPr>
        </p:nvSpPr>
        <p:spPr>
          <a:xfrm>
            <a:off x="713250" y="1241900"/>
            <a:ext cx="7717500" cy="33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77" name="Google Shape;177;p13"/>
          <p:cNvSpPr/>
          <p:nvPr/>
        </p:nvSpPr>
        <p:spPr>
          <a:xfrm flipH="1">
            <a:off x="-1793748" y="-1972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3"/>
          <p:cNvSpPr/>
          <p:nvPr/>
        </p:nvSpPr>
        <p:spPr>
          <a:xfrm>
            <a:off x="8430777" y="14501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idx="1" type="subTitle"/>
          </p:nvPr>
        </p:nvSpPr>
        <p:spPr>
          <a:xfrm>
            <a:off x="713225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1" name="Google Shape;181;p14"/>
          <p:cNvSpPr txBox="1"/>
          <p:nvPr>
            <p:ph idx="2" type="subTitle"/>
          </p:nvPr>
        </p:nvSpPr>
        <p:spPr>
          <a:xfrm>
            <a:off x="713225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2" name="Google Shape;182;p14"/>
          <p:cNvSpPr txBox="1"/>
          <p:nvPr>
            <p:ph idx="3" type="subTitle"/>
          </p:nvPr>
        </p:nvSpPr>
        <p:spPr>
          <a:xfrm>
            <a:off x="3719050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p14"/>
          <p:cNvSpPr txBox="1"/>
          <p:nvPr>
            <p:ph idx="4" type="subTitle"/>
          </p:nvPr>
        </p:nvSpPr>
        <p:spPr>
          <a:xfrm>
            <a:off x="3719050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4" name="Google Shape;184;p14"/>
          <p:cNvSpPr txBox="1"/>
          <p:nvPr>
            <p:ph idx="5" type="subTitle"/>
          </p:nvPr>
        </p:nvSpPr>
        <p:spPr>
          <a:xfrm>
            <a:off x="713225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5" name="Google Shape;185;p14"/>
          <p:cNvSpPr txBox="1"/>
          <p:nvPr>
            <p:ph idx="6" type="subTitle"/>
          </p:nvPr>
        </p:nvSpPr>
        <p:spPr>
          <a:xfrm>
            <a:off x="713225" y="4320803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6" name="Google Shape;186;p14"/>
          <p:cNvSpPr txBox="1"/>
          <p:nvPr>
            <p:ph idx="7" type="subTitle"/>
          </p:nvPr>
        </p:nvSpPr>
        <p:spPr>
          <a:xfrm>
            <a:off x="3719050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7" name="Google Shape;187;p14"/>
          <p:cNvSpPr txBox="1"/>
          <p:nvPr>
            <p:ph idx="8" type="subTitle"/>
          </p:nvPr>
        </p:nvSpPr>
        <p:spPr>
          <a:xfrm>
            <a:off x="3719050" y="432079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8" name="Google Shape;188;p14"/>
          <p:cNvSpPr txBox="1"/>
          <p:nvPr>
            <p:ph hasCustomPrompt="1" type="title"/>
          </p:nvPr>
        </p:nvSpPr>
        <p:spPr>
          <a:xfrm>
            <a:off x="713225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89" name="Google Shape;189;p14"/>
          <p:cNvSpPr txBox="1"/>
          <p:nvPr>
            <p:ph hasCustomPrompt="1" idx="9" type="title"/>
          </p:nvPr>
        </p:nvSpPr>
        <p:spPr>
          <a:xfrm>
            <a:off x="3719050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0" name="Google Shape;190;p14"/>
          <p:cNvSpPr txBox="1"/>
          <p:nvPr>
            <p:ph hasCustomPrompt="1" idx="13" type="title"/>
          </p:nvPr>
        </p:nvSpPr>
        <p:spPr>
          <a:xfrm>
            <a:off x="713225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1" name="Google Shape;191;p14"/>
          <p:cNvSpPr txBox="1"/>
          <p:nvPr>
            <p:ph hasCustomPrompt="1" idx="14" type="title"/>
          </p:nvPr>
        </p:nvSpPr>
        <p:spPr>
          <a:xfrm>
            <a:off x="3719050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192" name="Google Shape;192;p14"/>
          <p:cNvSpPr/>
          <p:nvPr/>
        </p:nvSpPr>
        <p:spPr>
          <a:xfrm>
            <a:off x="66044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4"/>
          <p:cNvSpPr/>
          <p:nvPr/>
        </p:nvSpPr>
        <p:spPr>
          <a:xfrm>
            <a:off x="74759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4"/>
          <p:cNvSpPr/>
          <p:nvPr/>
        </p:nvSpPr>
        <p:spPr>
          <a:xfrm>
            <a:off x="83445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4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4"/>
          <p:cNvSpPr txBox="1"/>
          <p:nvPr>
            <p:ph idx="15" type="title"/>
          </p:nvPr>
        </p:nvSpPr>
        <p:spPr>
          <a:xfrm>
            <a:off x="3094834" y="539500"/>
            <a:ext cx="392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9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 txBox="1"/>
          <p:nvPr>
            <p:ph type="title"/>
          </p:nvPr>
        </p:nvSpPr>
        <p:spPr>
          <a:xfrm>
            <a:off x="2745150" y="3382800"/>
            <a:ext cx="3653700" cy="2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b="0" sz="16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1" type="subTitle"/>
          </p:nvPr>
        </p:nvSpPr>
        <p:spPr>
          <a:xfrm>
            <a:off x="1711650" y="1945499"/>
            <a:ext cx="5720700" cy="10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0" name="Google Shape;200;p15"/>
          <p:cNvSpPr/>
          <p:nvPr/>
        </p:nvSpPr>
        <p:spPr>
          <a:xfrm flipH="1" rot="5400000">
            <a:off x="2252021" y="-21853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"/>
          <p:cNvSpPr/>
          <p:nvPr/>
        </p:nvSpPr>
        <p:spPr>
          <a:xfrm flipH="1" rot="5400000">
            <a:off x="195546" y="-17345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 flipH="1" rot="-5400000">
            <a:off x="6065671" y="25947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"/>
          <p:cNvSpPr txBox="1"/>
          <p:nvPr>
            <p:ph type="title"/>
          </p:nvPr>
        </p:nvSpPr>
        <p:spPr>
          <a:xfrm>
            <a:off x="2641650" y="2965984"/>
            <a:ext cx="38607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5" name="Google Shape;205;p16"/>
          <p:cNvSpPr txBox="1"/>
          <p:nvPr>
            <p:ph idx="1" type="subTitle"/>
          </p:nvPr>
        </p:nvSpPr>
        <p:spPr>
          <a:xfrm>
            <a:off x="2641650" y="3749959"/>
            <a:ext cx="38607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6" name="Google Shape;206;p16"/>
          <p:cNvSpPr txBox="1"/>
          <p:nvPr>
            <p:ph hasCustomPrompt="1" idx="2" type="title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Font typeface="Oswald SemiBold"/>
              <a:buNone/>
              <a:defRPr b="0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16"/>
          <p:cNvSpPr/>
          <p:nvPr/>
        </p:nvSpPr>
        <p:spPr>
          <a:xfrm flipH="1">
            <a:off x="-18170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6"/>
          <p:cNvSpPr/>
          <p:nvPr/>
        </p:nvSpPr>
        <p:spPr>
          <a:xfrm flipH="1">
            <a:off x="-18169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"/>
          <p:cNvSpPr txBox="1"/>
          <p:nvPr>
            <p:ph type="title"/>
          </p:nvPr>
        </p:nvSpPr>
        <p:spPr>
          <a:xfrm>
            <a:off x="4395600" y="1513825"/>
            <a:ext cx="357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13" name="Google Shape;213;p17"/>
          <p:cNvSpPr txBox="1"/>
          <p:nvPr>
            <p:ph idx="1" type="subTitle"/>
          </p:nvPr>
        </p:nvSpPr>
        <p:spPr>
          <a:xfrm>
            <a:off x="4395600" y="2293775"/>
            <a:ext cx="3573600" cy="13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2">
  <p:cSld name="CUSTOM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/>
          <p:nvPr>
            <p:ph type="title"/>
          </p:nvPr>
        </p:nvSpPr>
        <p:spPr>
          <a:xfrm>
            <a:off x="2846700" y="539500"/>
            <a:ext cx="3450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1" type="subTitle"/>
          </p:nvPr>
        </p:nvSpPr>
        <p:spPr>
          <a:xfrm>
            <a:off x="865689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7" name="Google Shape;217;p18"/>
          <p:cNvSpPr txBox="1"/>
          <p:nvPr>
            <p:ph idx="2" type="subTitle"/>
          </p:nvPr>
        </p:nvSpPr>
        <p:spPr>
          <a:xfrm>
            <a:off x="865689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3" type="subTitle"/>
          </p:nvPr>
        </p:nvSpPr>
        <p:spPr>
          <a:xfrm>
            <a:off x="865689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>
            <p:ph idx="4" type="subTitle"/>
          </p:nvPr>
        </p:nvSpPr>
        <p:spPr>
          <a:xfrm>
            <a:off x="865689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0" name="Google Shape;220;p18"/>
          <p:cNvSpPr txBox="1"/>
          <p:nvPr>
            <p:ph idx="5" type="subTitle"/>
          </p:nvPr>
        </p:nvSpPr>
        <p:spPr>
          <a:xfrm>
            <a:off x="5808711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1" name="Google Shape;221;p18"/>
          <p:cNvSpPr txBox="1"/>
          <p:nvPr>
            <p:ph idx="6" type="subTitle"/>
          </p:nvPr>
        </p:nvSpPr>
        <p:spPr>
          <a:xfrm>
            <a:off x="5808711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2" name="Google Shape;222;p18"/>
          <p:cNvSpPr txBox="1"/>
          <p:nvPr>
            <p:ph idx="7" type="subTitle"/>
          </p:nvPr>
        </p:nvSpPr>
        <p:spPr>
          <a:xfrm>
            <a:off x="5808711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3" name="Google Shape;223;p18"/>
          <p:cNvSpPr txBox="1"/>
          <p:nvPr>
            <p:ph idx="8" type="subTitle"/>
          </p:nvPr>
        </p:nvSpPr>
        <p:spPr>
          <a:xfrm>
            <a:off x="5808711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4" name="Google Shape;224;p18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 txBox="1"/>
          <p:nvPr>
            <p:ph hasCustomPrompt="1" idx="9" type="title"/>
          </p:nvPr>
        </p:nvSpPr>
        <p:spPr>
          <a:xfrm>
            <a:off x="3787766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9" name="Google Shape;229;p18"/>
          <p:cNvSpPr txBox="1"/>
          <p:nvPr>
            <p:ph hasCustomPrompt="1" idx="13" type="title"/>
          </p:nvPr>
        </p:nvSpPr>
        <p:spPr>
          <a:xfrm>
            <a:off x="3787766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0" name="Google Shape;230;p18"/>
          <p:cNvSpPr txBox="1"/>
          <p:nvPr>
            <p:ph hasCustomPrompt="1" idx="14" type="title"/>
          </p:nvPr>
        </p:nvSpPr>
        <p:spPr>
          <a:xfrm>
            <a:off x="4922312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1" name="Google Shape;231;p18"/>
          <p:cNvSpPr txBox="1"/>
          <p:nvPr>
            <p:ph hasCustomPrompt="1" idx="15" type="title"/>
          </p:nvPr>
        </p:nvSpPr>
        <p:spPr>
          <a:xfrm>
            <a:off x="4922312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2980925" y="539500"/>
            <a:ext cx="3240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1" type="subTitle"/>
          </p:nvPr>
        </p:nvSpPr>
        <p:spPr>
          <a:xfrm>
            <a:off x="2980925" y="1898238"/>
            <a:ext cx="40092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2" type="subTitle"/>
          </p:nvPr>
        </p:nvSpPr>
        <p:spPr>
          <a:xfrm>
            <a:off x="2980925" y="2598163"/>
            <a:ext cx="4009200" cy="15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36" name="Google Shape;236;p19"/>
          <p:cNvSpPr/>
          <p:nvPr/>
        </p:nvSpPr>
        <p:spPr>
          <a:xfrm>
            <a:off x="77987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2">
  <p:cSld name="TITLE_AND_TWO_COLUMNS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/>
          <p:nvPr/>
        </p:nvSpPr>
        <p:spPr>
          <a:xfrm flipH="1" rot="-5400000">
            <a:off x="4404615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0"/>
          <p:cNvSpPr/>
          <p:nvPr/>
        </p:nvSpPr>
        <p:spPr>
          <a:xfrm rot="5400000">
            <a:off x="1417690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0"/>
          <p:cNvSpPr txBox="1"/>
          <p:nvPr>
            <p:ph type="title"/>
          </p:nvPr>
        </p:nvSpPr>
        <p:spPr>
          <a:xfrm>
            <a:off x="2414850" y="539500"/>
            <a:ext cx="4314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1" type="subTitle"/>
          </p:nvPr>
        </p:nvSpPr>
        <p:spPr>
          <a:xfrm>
            <a:off x="2621038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3" name="Google Shape;243;p20"/>
          <p:cNvSpPr/>
          <p:nvPr/>
        </p:nvSpPr>
        <p:spPr>
          <a:xfrm flipH="1">
            <a:off x="-1116642" y="9088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0"/>
          <p:cNvSpPr/>
          <p:nvPr/>
        </p:nvSpPr>
        <p:spPr>
          <a:xfrm rot="-5400000">
            <a:off x="6237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0"/>
          <p:cNvSpPr txBox="1"/>
          <p:nvPr>
            <p:ph idx="2" type="subTitle"/>
          </p:nvPr>
        </p:nvSpPr>
        <p:spPr>
          <a:xfrm>
            <a:off x="2621038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6" name="Google Shape;246;p20"/>
          <p:cNvSpPr txBox="1"/>
          <p:nvPr>
            <p:ph idx="3" type="subTitle"/>
          </p:nvPr>
        </p:nvSpPr>
        <p:spPr>
          <a:xfrm>
            <a:off x="4998363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7" name="Google Shape;247;p20"/>
          <p:cNvSpPr txBox="1"/>
          <p:nvPr>
            <p:ph idx="4" type="subTitle"/>
          </p:nvPr>
        </p:nvSpPr>
        <p:spPr>
          <a:xfrm>
            <a:off x="4998363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4">
  <p:cSld name="CUSTOM_3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3383250" y="539500"/>
            <a:ext cx="2377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0" name="Google Shape;250;p21"/>
          <p:cNvSpPr txBox="1"/>
          <p:nvPr>
            <p:ph idx="1" type="subTitle"/>
          </p:nvPr>
        </p:nvSpPr>
        <p:spPr>
          <a:xfrm>
            <a:off x="659800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1" name="Google Shape;251;p21"/>
          <p:cNvSpPr txBox="1"/>
          <p:nvPr>
            <p:ph idx="2" type="subTitle"/>
          </p:nvPr>
        </p:nvSpPr>
        <p:spPr>
          <a:xfrm>
            <a:off x="4586463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3" type="subTitle"/>
          </p:nvPr>
        </p:nvSpPr>
        <p:spPr>
          <a:xfrm>
            <a:off x="262313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3" name="Google Shape;253;p21"/>
          <p:cNvSpPr txBox="1"/>
          <p:nvPr>
            <p:ph idx="4" type="subTitle"/>
          </p:nvPr>
        </p:nvSpPr>
        <p:spPr>
          <a:xfrm>
            <a:off x="654978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4" name="Google Shape;254;p21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 txBox="1"/>
          <p:nvPr>
            <p:ph hasCustomPrompt="1" idx="5" type="title"/>
          </p:nvPr>
        </p:nvSpPr>
        <p:spPr>
          <a:xfrm>
            <a:off x="3354083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9" name="Google Shape;259;p21"/>
          <p:cNvSpPr txBox="1"/>
          <p:nvPr>
            <p:ph hasCustomPrompt="1" idx="6" type="title"/>
          </p:nvPr>
        </p:nvSpPr>
        <p:spPr>
          <a:xfrm>
            <a:off x="5317417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0" name="Google Shape;260;p21"/>
          <p:cNvSpPr txBox="1"/>
          <p:nvPr>
            <p:ph hasCustomPrompt="1" idx="7" type="title"/>
          </p:nvPr>
        </p:nvSpPr>
        <p:spPr>
          <a:xfrm>
            <a:off x="728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1"/>
          <p:cNvSpPr txBox="1"/>
          <p:nvPr>
            <p:ph hasCustomPrompt="1" idx="8" type="title"/>
          </p:nvPr>
        </p:nvSpPr>
        <p:spPr>
          <a:xfrm>
            <a:off x="139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2">
  <p:cSld name="CUSTOM_2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2980925" y="539500"/>
            <a:ext cx="305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64" name="Google Shape;264;p22"/>
          <p:cNvSpPr txBox="1"/>
          <p:nvPr>
            <p:ph idx="1" type="subTitle"/>
          </p:nvPr>
        </p:nvSpPr>
        <p:spPr>
          <a:xfrm>
            <a:off x="2980925" y="1857414"/>
            <a:ext cx="3642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5" name="Google Shape;265;p22"/>
          <p:cNvSpPr txBox="1"/>
          <p:nvPr>
            <p:ph idx="2" type="subTitle"/>
          </p:nvPr>
        </p:nvSpPr>
        <p:spPr>
          <a:xfrm>
            <a:off x="2980925" y="2557364"/>
            <a:ext cx="3642000" cy="19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66" name="Google Shape;266;p22"/>
          <p:cNvSpPr/>
          <p:nvPr/>
        </p:nvSpPr>
        <p:spPr>
          <a:xfrm>
            <a:off x="7772608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2"/>
          <p:cNvSpPr/>
          <p:nvPr/>
        </p:nvSpPr>
        <p:spPr>
          <a:xfrm flipH="1" rot="5400000">
            <a:off x="39374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983725" y="1243250"/>
            <a:ext cx="27213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85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0" name="Google Shape;270;p23"/>
          <p:cNvSpPr txBox="1"/>
          <p:nvPr>
            <p:ph idx="1" type="subTitle"/>
          </p:nvPr>
        </p:nvSpPr>
        <p:spPr>
          <a:xfrm>
            <a:off x="1983725" y="3423550"/>
            <a:ext cx="2721300" cy="4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1" name="Google Shape;271;p23"/>
          <p:cNvSpPr/>
          <p:nvPr/>
        </p:nvSpPr>
        <p:spPr>
          <a:xfrm>
            <a:off x="56138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3"/>
          <p:cNvSpPr/>
          <p:nvPr/>
        </p:nvSpPr>
        <p:spPr>
          <a:xfrm>
            <a:off x="64853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/>
          <p:nvPr/>
        </p:nvSpPr>
        <p:spPr>
          <a:xfrm>
            <a:off x="73539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2170200" y="539500"/>
            <a:ext cx="480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76" name="Google Shape;276;p24"/>
          <p:cNvSpPr txBox="1"/>
          <p:nvPr>
            <p:ph idx="1" type="subTitle"/>
          </p:nvPr>
        </p:nvSpPr>
        <p:spPr>
          <a:xfrm>
            <a:off x="2793900" y="1857414"/>
            <a:ext cx="208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7" name="Google Shape;277;p24"/>
          <p:cNvSpPr txBox="1"/>
          <p:nvPr>
            <p:ph idx="2" type="subTitle"/>
          </p:nvPr>
        </p:nvSpPr>
        <p:spPr>
          <a:xfrm flipH="1">
            <a:off x="5286913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78" name="Google Shape;278;p24"/>
          <p:cNvSpPr txBox="1"/>
          <p:nvPr>
            <p:ph idx="3" type="subTitle"/>
          </p:nvPr>
        </p:nvSpPr>
        <p:spPr>
          <a:xfrm flipH="1">
            <a:off x="2793900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79" name="Google Shape;279;p24"/>
          <p:cNvSpPr/>
          <p:nvPr/>
        </p:nvSpPr>
        <p:spPr>
          <a:xfrm flipH="1" rot="5400000">
            <a:off x="308683" y="-214935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7906633" y="644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8287633" y="1442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1129883" y="1793850"/>
            <a:ext cx="3789000" cy="15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" name="Google Shape;28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3">
  <p:cSld name="CUSTOM_1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>
            <p:ph type="title"/>
          </p:nvPr>
        </p:nvSpPr>
        <p:spPr>
          <a:xfrm>
            <a:off x="2671800" y="539500"/>
            <a:ext cx="3800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287" name="Google Shape;287;p26"/>
          <p:cNvSpPr txBox="1"/>
          <p:nvPr>
            <p:ph idx="1" type="subTitle"/>
          </p:nvPr>
        </p:nvSpPr>
        <p:spPr>
          <a:xfrm>
            <a:off x="1101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88" name="Google Shape;288;p26"/>
          <p:cNvSpPr txBox="1"/>
          <p:nvPr>
            <p:ph idx="2" type="subTitle"/>
          </p:nvPr>
        </p:nvSpPr>
        <p:spPr>
          <a:xfrm>
            <a:off x="1101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26"/>
          <p:cNvSpPr txBox="1"/>
          <p:nvPr>
            <p:ph idx="3" type="subTitle"/>
          </p:nvPr>
        </p:nvSpPr>
        <p:spPr>
          <a:xfrm>
            <a:off x="2956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0" name="Google Shape;290;p26"/>
          <p:cNvSpPr txBox="1"/>
          <p:nvPr>
            <p:ph idx="4" type="subTitle"/>
          </p:nvPr>
        </p:nvSpPr>
        <p:spPr>
          <a:xfrm>
            <a:off x="2956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1" name="Google Shape;291;p26"/>
          <p:cNvSpPr txBox="1"/>
          <p:nvPr>
            <p:ph idx="5" type="subTitle"/>
          </p:nvPr>
        </p:nvSpPr>
        <p:spPr>
          <a:xfrm>
            <a:off x="4811906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2" name="Google Shape;292;p26"/>
          <p:cNvSpPr txBox="1"/>
          <p:nvPr>
            <p:ph idx="6" type="subTitle"/>
          </p:nvPr>
        </p:nvSpPr>
        <p:spPr>
          <a:xfrm>
            <a:off x="4811906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3" name="Google Shape;293;p26"/>
          <p:cNvSpPr txBox="1"/>
          <p:nvPr>
            <p:ph idx="7" type="subTitle"/>
          </p:nvPr>
        </p:nvSpPr>
        <p:spPr>
          <a:xfrm>
            <a:off x="6666894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94" name="Google Shape;294;p26"/>
          <p:cNvSpPr txBox="1"/>
          <p:nvPr>
            <p:ph idx="8" type="subTitle"/>
          </p:nvPr>
        </p:nvSpPr>
        <p:spPr>
          <a:xfrm>
            <a:off x="6666894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5" name="Google Shape;295;p26"/>
          <p:cNvSpPr/>
          <p:nvPr/>
        </p:nvSpPr>
        <p:spPr>
          <a:xfrm rot="-5400000">
            <a:off x="6520596" y="-21816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 rot="5400000">
            <a:off x="629321" y="28134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 rot="-5400000">
            <a:off x="5302321" y="-25360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1">
  <p:cSld name="CUSTOM_12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/>
          <p:nvPr>
            <p:ph type="title"/>
          </p:nvPr>
        </p:nvSpPr>
        <p:spPr>
          <a:xfrm>
            <a:off x="2128500" y="539500"/>
            <a:ext cx="4887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00" name="Google Shape;300;p27"/>
          <p:cNvSpPr/>
          <p:nvPr/>
        </p:nvSpPr>
        <p:spPr>
          <a:xfrm flipH="1" rot="5400000">
            <a:off x="1243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 flipH="1" rot="5400000">
            <a:off x="47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/>
          <p:nvPr>
            <p:ph type="title"/>
          </p:nvPr>
        </p:nvSpPr>
        <p:spPr>
          <a:xfrm>
            <a:off x="2988750" y="539500"/>
            <a:ext cx="3166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05" name="Google Shape;305;p28"/>
          <p:cNvSpPr txBox="1"/>
          <p:nvPr>
            <p:ph hasCustomPrompt="1" idx="2" type="title"/>
          </p:nvPr>
        </p:nvSpPr>
        <p:spPr>
          <a:xfrm>
            <a:off x="1646031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6" name="Google Shape;306;p28"/>
          <p:cNvSpPr txBox="1"/>
          <p:nvPr>
            <p:ph idx="1" type="subTitle"/>
          </p:nvPr>
        </p:nvSpPr>
        <p:spPr>
          <a:xfrm>
            <a:off x="127127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7" name="Google Shape;307;p28"/>
          <p:cNvSpPr txBox="1"/>
          <p:nvPr>
            <p:ph hasCustomPrompt="1" idx="3" type="title"/>
          </p:nvPr>
        </p:nvSpPr>
        <p:spPr>
          <a:xfrm>
            <a:off x="4136972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8" name="Google Shape;308;p28"/>
          <p:cNvSpPr txBox="1"/>
          <p:nvPr>
            <p:ph idx="4" type="subTitle"/>
          </p:nvPr>
        </p:nvSpPr>
        <p:spPr>
          <a:xfrm>
            <a:off x="3777213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9" name="Google Shape;309;p28"/>
          <p:cNvSpPr txBox="1"/>
          <p:nvPr>
            <p:ph hasCustomPrompt="1" idx="5" type="title"/>
          </p:nvPr>
        </p:nvSpPr>
        <p:spPr>
          <a:xfrm>
            <a:off x="6628779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5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0" name="Google Shape;310;p28"/>
          <p:cNvSpPr txBox="1"/>
          <p:nvPr>
            <p:ph idx="6" type="subTitle"/>
          </p:nvPr>
        </p:nvSpPr>
        <p:spPr>
          <a:xfrm>
            <a:off x="626412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11" name="Google Shape;311;p28"/>
          <p:cNvSpPr/>
          <p:nvPr/>
        </p:nvSpPr>
        <p:spPr>
          <a:xfrm flipH="1" rot="5400000">
            <a:off x="907046" y="-21054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 flipH="1" rot="-5400000">
            <a:off x="6682621" y="28096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hasCustomPrompt="1" type="title"/>
          </p:nvPr>
        </p:nvSpPr>
        <p:spPr>
          <a:xfrm>
            <a:off x="3628575" y="1699700"/>
            <a:ext cx="3276300" cy="16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0" sz="15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5" name="Google Shape;315;p29"/>
          <p:cNvSpPr txBox="1"/>
          <p:nvPr>
            <p:ph idx="1" type="subTitle"/>
          </p:nvPr>
        </p:nvSpPr>
        <p:spPr>
          <a:xfrm>
            <a:off x="3628575" y="3530250"/>
            <a:ext cx="3276300" cy="5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16" name="Google Shape;316;p29"/>
          <p:cNvSpPr/>
          <p:nvPr/>
        </p:nvSpPr>
        <p:spPr>
          <a:xfrm rot="-5400000">
            <a:off x="6403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"/>
          <p:cNvSpPr/>
          <p:nvPr/>
        </p:nvSpPr>
        <p:spPr>
          <a:xfrm flipH="1">
            <a:off x="-12836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 flipH="1">
            <a:off x="-12836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9"/>
          <p:cNvSpPr/>
          <p:nvPr/>
        </p:nvSpPr>
        <p:spPr>
          <a:xfrm flipH="1">
            <a:off x="-12835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5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/>
          <p:nvPr>
            <p:ph type="title"/>
          </p:nvPr>
        </p:nvSpPr>
        <p:spPr>
          <a:xfrm>
            <a:off x="2610450" y="539500"/>
            <a:ext cx="39231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22" name="Google Shape;322;p30"/>
          <p:cNvSpPr txBox="1"/>
          <p:nvPr>
            <p:ph idx="1" type="subTitle"/>
          </p:nvPr>
        </p:nvSpPr>
        <p:spPr>
          <a:xfrm>
            <a:off x="63702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3" name="Google Shape;323;p30"/>
          <p:cNvSpPr txBox="1"/>
          <p:nvPr>
            <p:ph idx="2" type="subTitle"/>
          </p:nvPr>
        </p:nvSpPr>
        <p:spPr>
          <a:xfrm>
            <a:off x="63702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4" name="Google Shape;324;p30"/>
          <p:cNvSpPr txBox="1"/>
          <p:nvPr>
            <p:ph idx="3" type="subTitle"/>
          </p:nvPr>
        </p:nvSpPr>
        <p:spPr>
          <a:xfrm>
            <a:off x="3404100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5" name="Google Shape;325;p30"/>
          <p:cNvSpPr txBox="1"/>
          <p:nvPr>
            <p:ph idx="4" type="subTitle"/>
          </p:nvPr>
        </p:nvSpPr>
        <p:spPr>
          <a:xfrm>
            <a:off x="3404100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6" name="Google Shape;326;p30"/>
          <p:cNvSpPr txBox="1"/>
          <p:nvPr>
            <p:ph idx="5" type="subTitle"/>
          </p:nvPr>
        </p:nvSpPr>
        <p:spPr>
          <a:xfrm>
            <a:off x="617117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7" name="Google Shape;327;p30"/>
          <p:cNvSpPr txBox="1"/>
          <p:nvPr>
            <p:ph idx="6" type="subTitle"/>
          </p:nvPr>
        </p:nvSpPr>
        <p:spPr>
          <a:xfrm>
            <a:off x="617117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8" name="Google Shape;328;p30"/>
          <p:cNvSpPr/>
          <p:nvPr/>
        </p:nvSpPr>
        <p:spPr>
          <a:xfrm flipH="1" rot="5400000">
            <a:off x="949452" y="-24292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0"/>
          <p:cNvSpPr/>
          <p:nvPr/>
        </p:nvSpPr>
        <p:spPr>
          <a:xfrm flipH="1" rot="10800000">
            <a:off x="8102871" y="-21599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»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●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○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■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5">
  <p:cSld name="CUSTOM_1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1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32" name="Google Shape;332;p31"/>
          <p:cNvSpPr txBox="1"/>
          <p:nvPr>
            <p:ph idx="1" type="subTitle"/>
          </p:nvPr>
        </p:nvSpPr>
        <p:spPr>
          <a:xfrm>
            <a:off x="9967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3" name="Google Shape;333;p31"/>
          <p:cNvSpPr txBox="1"/>
          <p:nvPr>
            <p:ph idx="2" type="subTitle"/>
          </p:nvPr>
        </p:nvSpPr>
        <p:spPr>
          <a:xfrm>
            <a:off x="9967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4" name="Google Shape;334;p31"/>
          <p:cNvSpPr txBox="1"/>
          <p:nvPr>
            <p:ph idx="3" type="subTitle"/>
          </p:nvPr>
        </p:nvSpPr>
        <p:spPr>
          <a:xfrm>
            <a:off x="9967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5" name="Google Shape;335;p31"/>
          <p:cNvSpPr txBox="1"/>
          <p:nvPr>
            <p:ph idx="4" type="subTitle"/>
          </p:nvPr>
        </p:nvSpPr>
        <p:spPr>
          <a:xfrm>
            <a:off x="9967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6" name="Google Shape;336;p31"/>
          <p:cNvSpPr txBox="1"/>
          <p:nvPr>
            <p:ph idx="5" type="subTitle"/>
          </p:nvPr>
        </p:nvSpPr>
        <p:spPr>
          <a:xfrm>
            <a:off x="59399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7" name="Google Shape;337;p31"/>
          <p:cNvSpPr txBox="1"/>
          <p:nvPr>
            <p:ph idx="6" type="subTitle"/>
          </p:nvPr>
        </p:nvSpPr>
        <p:spPr>
          <a:xfrm>
            <a:off x="59399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8" name="Google Shape;338;p31"/>
          <p:cNvSpPr txBox="1"/>
          <p:nvPr>
            <p:ph idx="7" type="subTitle"/>
          </p:nvPr>
        </p:nvSpPr>
        <p:spPr>
          <a:xfrm>
            <a:off x="59399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9" name="Google Shape;339;p31"/>
          <p:cNvSpPr txBox="1"/>
          <p:nvPr>
            <p:ph idx="8" type="subTitle"/>
          </p:nvPr>
        </p:nvSpPr>
        <p:spPr>
          <a:xfrm>
            <a:off x="59399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0" name="Google Shape;340;p31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1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1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4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>
            <p:ph type="title"/>
          </p:nvPr>
        </p:nvSpPr>
        <p:spPr>
          <a:xfrm>
            <a:off x="3117750" y="539500"/>
            <a:ext cx="2908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45" name="Google Shape;345;p32"/>
          <p:cNvSpPr txBox="1"/>
          <p:nvPr>
            <p:ph idx="1" type="subTitle"/>
          </p:nvPr>
        </p:nvSpPr>
        <p:spPr>
          <a:xfrm>
            <a:off x="63702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6" name="Google Shape;346;p32"/>
          <p:cNvSpPr txBox="1"/>
          <p:nvPr>
            <p:ph idx="2" type="subTitle"/>
          </p:nvPr>
        </p:nvSpPr>
        <p:spPr>
          <a:xfrm>
            <a:off x="63702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7" name="Google Shape;347;p32"/>
          <p:cNvSpPr txBox="1"/>
          <p:nvPr>
            <p:ph idx="3" type="subTitle"/>
          </p:nvPr>
        </p:nvSpPr>
        <p:spPr>
          <a:xfrm>
            <a:off x="3418800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8" name="Google Shape;348;p32"/>
          <p:cNvSpPr txBox="1"/>
          <p:nvPr>
            <p:ph idx="4" type="subTitle"/>
          </p:nvPr>
        </p:nvSpPr>
        <p:spPr>
          <a:xfrm>
            <a:off x="3418800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49" name="Google Shape;349;p32"/>
          <p:cNvSpPr txBox="1"/>
          <p:nvPr>
            <p:ph idx="5" type="subTitle"/>
          </p:nvPr>
        </p:nvSpPr>
        <p:spPr>
          <a:xfrm>
            <a:off x="620057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0" name="Google Shape;350;p32"/>
          <p:cNvSpPr txBox="1"/>
          <p:nvPr>
            <p:ph idx="6" type="subTitle"/>
          </p:nvPr>
        </p:nvSpPr>
        <p:spPr>
          <a:xfrm>
            <a:off x="620057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1" name="Google Shape;351;p32"/>
          <p:cNvSpPr txBox="1"/>
          <p:nvPr>
            <p:ph idx="7" type="subTitle"/>
          </p:nvPr>
        </p:nvSpPr>
        <p:spPr>
          <a:xfrm>
            <a:off x="63702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2" name="Google Shape;352;p32"/>
          <p:cNvSpPr txBox="1"/>
          <p:nvPr>
            <p:ph idx="8" type="subTitle"/>
          </p:nvPr>
        </p:nvSpPr>
        <p:spPr>
          <a:xfrm>
            <a:off x="63702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3" name="Google Shape;353;p32"/>
          <p:cNvSpPr txBox="1"/>
          <p:nvPr>
            <p:ph idx="9" type="subTitle"/>
          </p:nvPr>
        </p:nvSpPr>
        <p:spPr>
          <a:xfrm>
            <a:off x="3418800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4" name="Google Shape;354;p32"/>
          <p:cNvSpPr txBox="1"/>
          <p:nvPr>
            <p:ph idx="13" type="subTitle"/>
          </p:nvPr>
        </p:nvSpPr>
        <p:spPr>
          <a:xfrm>
            <a:off x="3418800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5" name="Google Shape;355;p32"/>
          <p:cNvSpPr txBox="1"/>
          <p:nvPr>
            <p:ph idx="14" type="subTitle"/>
          </p:nvPr>
        </p:nvSpPr>
        <p:spPr>
          <a:xfrm>
            <a:off x="620057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6" name="Google Shape;356;p32"/>
          <p:cNvSpPr txBox="1"/>
          <p:nvPr>
            <p:ph idx="15" type="subTitle"/>
          </p:nvPr>
        </p:nvSpPr>
        <p:spPr>
          <a:xfrm>
            <a:off x="620057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7" name="Google Shape;357;p32"/>
          <p:cNvSpPr/>
          <p:nvPr/>
        </p:nvSpPr>
        <p:spPr>
          <a:xfrm flipH="1" rot="5400000">
            <a:off x="568452" y="-2353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2"/>
          <p:cNvSpPr/>
          <p:nvPr/>
        </p:nvSpPr>
        <p:spPr>
          <a:xfrm>
            <a:off x="8430777" y="-2359889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3">
  <p:cSld name="CUSTOM_7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>
            <p:ph type="title"/>
          </p:nvPr>
        </p:nvSpPr>
        <p:spPr>
          <a:xfrm>
            <a:off x="1289100" y="1763125"/>
            <a:ext cx="253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1" name="Google Shape;361;p33"/>
          <p:cNvSpPr txBox="1"/>
          <p:nvPr>
            <p:ph idx="1" type="subTitle"/>
          </p:nvPr>
        </p:nvSpPr>
        <p:spPr>
          <a:xfrm>
            <a:off x="1288960" y="2426388"/>
            <a:ext cx="25383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2" name="Google Shape;362;p33"/>
          <p:cNvSpPr/>
          <p:nvPr/>
        </p:nvSpPr>
        <p:spPr>
          <a:xfrm flipH="1" rot="5400000">
            <a:off x="1624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3"/>
          <p:cNvSpPr/>
          <p:nvPr/>
        </p:nvSpPr>
        <p:spPr>
          <a:xfrm flipH="1" rot="5400000">
            <a:off x="428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3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6">
  <p:cSld name="CUSTOM_16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4"/>
          <p:cNvSpPr txBox="1"/>
          <p:nvPr>
            <p:ph type="title"/>
          </p:nvPr>
        </p:nvSpPr>
        <p:spPr>
          <a:xfrm>
            <a:off x="3429600" y="539500"/>
            <a:ext cx="228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67" name="Google Shape;367;p34"/>
          <p:cNvSpPr txBox="1"/>
          <p:nvPr>
            <p:ph idx="1" type="subTitle"/>
          </p:nvPr>
        </p:nvSpPr>
        <p:spPr>
          <a:xfrm>
            <a:off x="223185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8" name="Google Shape;368;p34"/>
          <p:cNvSpPr txBox="1"/>
          <p:nvPr>
            <p:ph idx="2" type="subTitle"/>
          </p:nvPr>
        </p:nvSpPr>
        <p:spPr>
          <a:xfrm>
            <a:off x="223185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9" name="Google Shape;369;p34"/>
          <p:cNvSpPr txBox="1"/>
          <p:nvPr>
            <p:ph idx="3" type="subTitle"/>
          </p:nvPr>
        </p:nvSpPr>
        <p:spPr>
          <a:xfrm>
            <a:off x="585090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0" name="Google Shape;370;p34"/>
          <p:cNvSpPr txBox="1"/>
          <p:nvPr>
            <p:ph idx="4" type="subTitle"/>
          </p:nvPr>
        </p:nvSpPr>
        <p:spPr>
          <a:xfrm>
            <a:off x="585090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1" name="Google Shape;371;p34"/>
          <p:cNvSpPr txBox="1"/>
          <p:nvPr>
            <p:ph idx="5" type="subTitle"/>
          </p:nvPr>
        </p:nvSpPr>
        <p:spPr>
          <a:xfrm>
            <a:off x="223185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2" name="Google Shape;372;p34"/>
          <p:cNvSpPr txBox="1"/>
          <p:nvPr>
            <p:ph idx="6" type="subTitle"/>
          </p:nvPr>
        </p:nvSpPr>
        <p:spPr>
          <a:xfrm>
            <a:off x="223185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3" name="Google Shape;373;p34"/>
          <p:cNvSpPr txBox="1"/>
          <p:nvPr>
            <p:ph idx="7" type="subTitle"/>
          </p:nvPr>
        </p:nvSpPr>
        <p:spPr>
          <a:xfrm>
            <a:off x="585090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4" name="Google Shape;374;p34"/>
          <p:cNvSpPr txBox="1"/>
          <p:nvPr>
            <p:ph idx="8" type="subTitle"/>
          </p:nvPr>
        </p:nvSpPr>
        <p:spPr>
          <a:xfrm>
            <a:off x="585090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5" name="Google Shape;375;p34"/>
          <p:cNvSpPr/>
          <p:nvPr/>
        </p:nvSpPr>
        <p:spPr>
          <a:xfrm>
            <a:off x="79511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4"/>
          <p:cNvSpPr/>
          <p:nvPr/>
        </p:nvSpPr>
        <p:spPr>
          <a:xfrm flipH="1" rot="5400000">
            <a:off x="720852" y="-22006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5"/>
          <p:cNvSpPr txBox="1"/>
          <p:nvPr>
            <p:ph idx="1" type="subTitle"/>
          </p:nvPr>
        </p:nvSpPr>
        <p:spPr>
          <a:xfrm>
            <a:off x="2857500" y="1688238"/>
            <a:ext cx="3429000" cy="12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79" name="Google Shape;379;p35"/>
          <p:cNvSpPr txBox="1"/>
          <p:nvPr>
            <p:ph type="ctrTitle"/>
          </p:nvPr>
        </p:nvSpPr>
        <p:spPr>
          <a:xfrm>
            <a:off x="2722350" y="539500"/>
            <a:ext cx="36993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2pPr>
            <a:lvl3pPr lvl="2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3pPr>
            <a:lvl4pPr lvl="3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4pPr>
            <a:lvl5pPr lvl="4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5pPr>
            <a:lvl6pPr lvl="5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6pPr>
            <a:lvl7pPr lvl="6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7pPr>
            <a:lvl8pPr lvl="7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8pPr>
            <a:lvl9pPr lvl="8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80" name="Google Shape;380;p35"/>
          <p:cNvSpPr txBox="1"/>
          <p:nvPr/>
        </p:nvSpPr>
        <p:spPr>
          <a:xfrm>
            <a:off x="2875650" y="3751013"/>
            <a:ext cx="33927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35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5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- 2">
  <p:cSld name="CUSTOM_17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/>
          <p:nvPr>
            <p:ph type="title"/>
          </p:nvPr>
        </p:nvSpPr>
        <p:spPr>
          <a:xfrm>
            <a:off x="3219150" y="539500"/>
            <a:ext cx="27057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385" name="Google Shape;385;p36"/>
          <p:cNvSpPr txBox="1"/>
          <p:nvPr>
            <p:ph idx="1" type="subTitle"/>
          </p:nvPr>
        </p:nvSpPr>
        <p:spPr>
          <a:xfrm>
            <a:off x="127852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6" name="Google Shape;386;p36"/>
          <p:cNvSpPr txBox="1"/>
          <p:nvPr>
            <p:ph idx="2" type="subTitle"/>
          </p:nvPr>
        </p:nvSpPr>
        <p:spPr>
          <a:xfrm>
            <a:off x="1278525" y="1915563"/>
            <a:ext cx="2976000" cy="15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87" name="Google Shape;387;p36"/>
          <p:cNvSpPr txBox="1"/>
          <p:nvPr>
            <p:ph idx="3" type="subTitle"/>
          </p:nvPr>
        </p:nvSpPr>
        <p:spPr>
          <a:xfrm>
            <a:off x="488947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8" name="Google Shape;388;p36"/>
          <p:cNvSpPr txBox="1"/>
          <p:nvPr>
            <p:ph idx="4" type="subTitle"/>
          </p:nvPr>
        </p:nvSpPr>
        <p:spPr>
          <a:xfrm>
            <a:off x="4889475" y="1915563"/>
            <a:ext cx="2976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89" name="Google Shape;389;p36"/>
          <p:cNvSpPr txBox="1"/>
          <p:nvPr>
            <p:ph idx="5" type="subTitle"/>
          </p:nvPr>
        </p:nvSpPr>
        <p:spPr>
          <a:xfrm>
            <a:off x="4889475" y="283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0" name="Google Shape;390;p36"/>
          <p:cNvSpPr txBox="1"/>
          <p:nvPr>
            <p:ph idx="6" type="subTitle"/>
          </p:nvPr>
        </p:nvSpPr>
        <p:spPr>
          <a:xfrm>
            <a:off x="4889475" y="3175563"/>
            <a:ext cx="29760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91" name="Google Shape;391;p36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6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6"/>
          <p:cNvSpPr/>
          <p:nvPr/>
        </p:nvSpPr>
        <p:spPr>
          <a:xfrm rot="5400000">
            <a:off x="921983" y="2771603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6" name="Google Shape;396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7" name="Google Shape;39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39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04" name="Google Shape;404;p3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09" name="Google Shape;409;p39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10" name="Google Shape;410;p3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15" name="Google Shape;415;p39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4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18" name="Google Shape;418;p4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23" name="Google Shape;423;p4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24" name="Google Shape;424;p4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29" name="Google Shape;429;p40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0" name="Google Shape;430;p40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4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1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»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⋄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●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○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swald"/>
              <a:buChar char="■"/>
              <a:defRPr sz="2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34" name="Google Shape;434;p41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35" name="Google Shape;435;p4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440" name="Google Shape;440;p41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41" name="Google Shape;441;p4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46" name="Google Shape;446;p4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42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49" name="Google Shape;449;p4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54" name="Google Shape;454;p42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55" name="Google Shape;455;p4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60" name="Google Shape;460;p42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1" name="Google Shape;461;p42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62" name="Google Shape;462;p4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3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5" name="Google Shape;465;p43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6" name="Google Shape;466;p43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7" name="Google Shape;467;p4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8" name="Google Shape;468;p4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69" name="Google Shape;469;p4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74" name="Google Shape;474;p4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75" name="Google Shape;475;p4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44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482" name="Google Shape;482;p4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87" name="Google Shape;487;p44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488" name="Google Shape;488;p4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93" name="Google Shape;493;p44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4" name="Google Shape;494;p44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5" name="Google Shape;495;p44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6" name="Google Shape;496;p44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7" name="Google Shape;497;p4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4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00" name="Google Shape;500;p4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05" name="Google Shape;505;p4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06" name="Google Shape;506;p4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11" name="Google Shape;511;p4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2" name="Google Shape;512;p4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514;p4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15" name="Google Shape;515;p4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20" name="Google Shape;520;p4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21" name="Google Shape;521;p4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26" name="Google Shape;526;p46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7" name="Google Shape;527;p4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7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30" name="Google Shape;530;p4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35" name="Google Shape;535;p4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36" name="Google Shape;536;p4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541" name="Google Shape;541;p4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chemeClr val="accent1"/>
        </a:solid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4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44" name="Google Shape;544;p4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549" name="Google Shape;549;p4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550" name="Google Shape;550;p4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555" name="Google Shape;555;p4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9"/>
          <p:cNvSpPr txBox="1"/>
          <p:nvPr>
            <p:ph type="ctrTitle"/>
          </p:nvPr>
        </p:nvSpPr>
        <p:spPr>
          <a:xfrm>
            <a:off x="2050800" y="1906706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8" name="Google Shape;558;p49"/>
          <p:cNvSpPr txBox="1"/>
          <p:nvPr>
            <p:ph idx="1" type="subTitle"/>
          </p:nvPr>
        </p:nvSpPr>
        <p:spPr>
          <a:xfrm>
            <a:off x="2371800" y="2947594"/>
            <a:ext cx="44004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59" name="Google Shape;559;p49"/>
          <p:cNvSpPr/>
          <p:nvPr/>
        </p:nvSpPr>
        <p:spPr>
          <a:xfrm>
            <a:off x="8270200" y="890292"/>
            <a:ext cx="873800" cy="1219250"/>
          </a:xfrm>
          <a:custGeom>
            <a:rect b="b" l="l" r="r" t="t"/>
            <a:pathLst>
              <a:path extrusionOk="0" h="48770" w="34952">
                <a:moveTo>
                  <a:pt x="34952" y="1"/>
                </a:moveTo>
                <a:lnTo>
                  <a:pt x="1" y="22218"/>
                </a:lnTo>
                <a:lnTo>
                  <a:pt x="34952" y="48770"/>
                </a:lnTo>
                <a:lnTo>
                  <a:pt x="34952" y="1"/>
                </a:lnTo>
                <a:close/>
              </a:path>
            </a:pathLst>
          </a:custGeom>
          <a:gradFill>
            <a:gsLst>
              <a:gs pos="0">
                <a:srgbClr val="DE5926"/>
              </a:gs>
              <a:gs pos="100000">
                <a:srgbClr val="B8481D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9"/>
          <p:cNvSpPr/>
          <p:nvPr/>
        </p:nvSpPr>
        <p:spPr>
          <a:xfrm>
            <a:off x="5797875" y="0"/>
            <a:ext cx="3346125" cy="1601300"/>
          </a:xfrm>
          <a:custGeom>
            <a:rect b="b" l="l" r="r" t="t"/>
            <a:pathLst>
              <a:path extrusionOk="0" h="64052" w="133845">
                <a:moveTo>
                  <a:pt x="1" y="0"/>
                </a:moveTo>
                <a:lnTo>
                  <a:pt x="81824" y="62225"/>
                </a:lnTo>
                <a:cubicBezTo>
                  <a:pt x="83425" y="63438"/>
                  <a:pt x="85313" y="64052"/>
                  <a:pt x="87194" y="64052"/>
                </a:cubicBezTo>
                <a:cubicBezTo>
                  <a:pt x="88814" y="64052"/>
                  <a:pt x="90428" y="63597"/>
                  <a:pt x="91849" y="62677"/>
                </a:cubicBezTo>
                <a:lnTo>
                  <a:pt x="133845" y="36035"/>
                </a:lnTo>
                <a:lnTo>
                  <a:pt x="133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49"/>
          <p:cNvSpPr/>
          <p:nvPr/>
        </p:nvSpPr>
        <p:spPr>
          <a:xfrm>
            <a:off x="8536625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9"/>
          <p:cNvSpPr/>
          <p:nvPr/>
        </p:nvSpPr>
        <p:spPr>
          <a:xfrm>
            <a:off x="52921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9"/>
          <p:cNvSpPr/>
          <p:nvPr/>
        </p:nvSpPr>
        <p:spPr>
          <a:xfrm>
            <a:off x="0" y="3023400"/>
            <a:ext cx="876050" cy="1219250"/>
          </a:xfrm>
          <a:custGeom>
            <a:rect b="b" l="l" r="r" t="t"/>
            <a:pathLst>
              <a:path extrusionOk="0" h="48770" w="35042">
                <a:moveTo>
                  <a:pt x="0" y="0"/>
                </a:moveTo>
                <a:lnTo>
                  <a:pt x="0" y="48769"/>
                </a:lnTo>
                <a:lnTo>
                  <a:pt x="35041" y="265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22D57"/>
              </a:gs>
              <a:gs pos="100000">
                <a:srgbClr val="30062B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0" y="3542200"/>
            <a:ext cx="3346100" cy="1601300"/>
          </a:xfrm>
          <a:custGeom>
            <a:rect b="b" l="l" r="r" t="t"/>
            <a:pathLst>
              <a:path extrusionOk="0" h="64052" w="133844">
                <a:moveTo>
                  <a:pt x="46651" y="0"/>
                </a:moveTo>
                <a:cubicBezTo>
                  <a:pt x="45031" y="0"/>
                  <a:pt x="43417" y="455"/>
                  <a:pt x="41995" y="1375"/>
                </a:cubicBezTo>
                <a:lnTo>
                  <a:pt x="0" y="28017"/>
                </a:lnTo>
                <a:lnTo>
                  <a:pt x="0" y="64052"/>
                </a:lnTo>
                <a:lnTo>
                  <a:pt x="133844" y="64052"/>
                </a:lnTo>
                <a:lnTo>
                  <a:pt x="52020" y="1826"/>
                </a:lnTo>
                <a:cubicBezTo>
                  <a:pt x="50419" y="614"/>
                  <a:pt x="48531" y="0"/>
                  <a:pt x="466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9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9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5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0"/>
          <p:cNvSpPr txBox="1"/>
          <p:nvPr>
            <p:ph type="title"/>
          </p:nvPr>
        </p:nvSpPr>
        <p:spPr>
          <a:xfrm>
            <a:off x="713275" y="53950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9" name="Google Shape;569;p50"/>
          <p:cNvSpPr txBox="1"/>
          <p:nvPr>
            <p:ph idx="1" type="body"/>
          </p:nvPr>
        </p:nvSpPr>
        <p:spPr>
          <a:xfrm>
            <a:off x="713250" y="1241900"/>
            <a:ext cx="7717500" cy="33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570" name="Google Shape;570;p50"/>
          <p:cNvSpPr/>
          <p:nvPr/>
        </p:nvSpPr>
        <p:spPr>
          <a:xfrm flipH="1">
            <a:off x="-1793748" y="-1972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50"/>
          <p:cNvSpPr/>
          <p:nvPr/>
        </p:nvSpPr>
        <p:spPr>
          <a:xfrm>
            <a:off x="8430777" y="14501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1"/>
          <p:cNvSpPr txBox="1"/>
          <p:nvPr>
            <p:ph idx="1" type="subTitle"/>
          </p:nvPr>
        </p:nvSpPr>
        <p:spPr>
          <a:xfrm>
            <a:off x="713225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4" name="Google Shape;574;p51"/>
          <p:cNvSpPr txBox="1"/>
          <p:nvPr>
            <p:ph idx="2" type="subTitle"/>
          </p:nvPr>
        </p:nvSpPr>
        <p:spPr>
          <a:xfrm>
            <a:off x="713225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5" name="Google Shape;575;p51"/>
          <p:cNvSpPr txBox="1"/>
          <p:nvPr>
            <p:ph idx="3" type="subTitle"/>
          </p:nvPr>
        </p:nvSpPr>
        <p:spPr>
          <a:xfrm>
            <a:off x="3719050" y="2277575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6" name="Google Shape;576;p51"/>
          <p:cNvSpPr txBox="1"/>
          <p:nvPr>
            <p:ph idx="4" type="subTitle"/>
          </p:nvPr>
        </p:nvSpPr>
        <p:spPr>
          <a:xfrm>
            <a:off x="3719050" y="264761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7" name="Google Shape;577;p51"/>
          <p:cNvSpPr txBox="1"/>
          <p:nvPr>
            <p:ph idx="5" type="subTitle"/>
          </p:nvPr>
        </p:nvSpPr>
        <p:spPr>
          <a:xfrm>
            <a:off x="713225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8" name="Google Shape;578;p51"/>
          <p:cNvSpPr txBox="1"/>
          <p:nvPr>
            <p:ph idx="6" type="subTitle"/>
          </p:nvPr>
        </p:nvSpPr>
        <p:spPr>
          <a:xfrm>
            <a:off x="713225" y="4320803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9" name="Google Shape;579;p51"/>
          <p:cNvSpPr txBox="1"/>
          <p:nvPr>
            <p:ph idx="7" type="subTitle"/>
          </p:nvPr>
        </p:nvSpPr>
        <p:spPr>
          <a:xfrm>
            <a:off x="3719050" y="3950750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0" name="Google Shape;580;p51"/>
          <p:cNvSpPr txBox="1"/>
          <p:nvPr>
            <p:ph idx="8" type="subTitle"/>
          </p:nvPr>
        </p:nvSpPr>
        <p:spPr>
          <a:xfrm>
            <a:off x="3719050" y="4320798"/>
            <a:ext cx="2584800" cy="2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1" name="Google Shape;581;p51"/>
          <p:cNvSpPr txBox="1"/>
          <p:nvPr>
            <p:ph hasCustomPrompt="1" type="title"/>
          </p:nvPr>
        </p:nvSpPr>
        <p:spPr>
          <a:xfrm>
            <a:off x="713225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2" name="Google Shape;582;p51"/>
          <p:cNvSpPr txBox="1"/>
          <p:nvPr>
            <p:ph hasCustomPrompt="1" idx="9" type="title"/>
          </p:nvPr>
        </p:nvSpPr>
        <p:spPr>
          <a:xfrm>
            <a:off x="3719050" y="1789775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3" name="Google Shape;583;p51"/>
          <p:cNvSpPr txBox="1"/>
          <p:nvPr>
            <p:ph hasCustomPrompt="1" idx="13" type="title"/>
          </p:nvPr>
        </p:nvSpPr>
        <p:spPr>
          <a:xfrm>
            <a:off x="713225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4" name="Google Shape;584;p51"/>
          <p:cNvSpPr txBox="1"/>
          <p:nvPr>
            <p:ph hasCustomPrompt="1" idx="14" type="title"/>
          </p:nvPr>
        </p:nvSpPr>
        <p:spPr>
          <a:xfrm>
            <a:off x="3719050" y="3462950"/>
            <a:ext cx="71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0" sz="41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585" name="Google Shape;585;p51"/>
          <p:cNvSpPr/>
          <p:nvPr/>
        </p:nvSpPr>
        <p:spPr>
          <a:xfrm>
            <a:off x="66044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51"/>
          <p:cNvSpPr/>
          <p:nvPr/>
        </p:nvSpPr>
        <p:spPr>
          <a:xfrm>
            <a:off x="74759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1"/>
          <p:cNvSpPr/>
          <p:nvPr/>
        </p:nvSpPr>
        <p:spPr>
          <a:xfrm>
            <a:off x="83445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1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1"/>
          <p:cNvSpPr txBox="1"/>
          <p:nvPr>
            <p:ph idx="15" type="title"/>
          </p:nvPr>
        </p:nvSpPr>
        <p:spPr>
          <a:xfrm>
            <a:off x="3094834" y="539500"/>
            <a:ext cx="392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3" name="Google Shape;73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" name="Google Shape;75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6" name="Google Shape;76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81" name="Google Shape;81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82" name="Google Shape;82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9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2"/>
          <p:cNvSpPr txBox="1"/>
          <p:nvPr>
            <p:ph type="title"/>
          </p:nvPr>
        </p:nvSpPr>
        <p:spPr>
          <a:xfrm>
            <a:off x="2745150" y="3382800"/>
            <a:ext cx="3653700" cy="2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b="0" sz="16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2" name="Google Shape;592;p52"/>
          <p:cNvSpPr txBox="1"/>
          <p:nvPr>
            <p:ph idx="1" type="subTitle"/>
          </p:nvPr>
        </p:nvSpPr>
        <p:spPr>
          <a:xfrm>
            <a:off x="1711650" y="1945499"/>
            <a:ext cx="5720700" cy="10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3" name="Google Shape;593;p52"/>
          <p:cNvSpPr/>
          <p:nvPr/>
        </p:nvSpPr>
        <p:spPr>
          <a:xfrm flipH="1" rot="5400000">
            <a:off x="2252021" y="-21853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2"/>
          <p:cNvSpPr/>
          <p:nvPr/>
        </p:nvSpPr>
        <p:spPr>
          <a:xfrm flipH="1" rot="5400000">
            <a:off x="195546" y="-17345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2"/>
          <p:cNvSpPr/>
          <p:nvPr/>
        </p:nvSpPr>
        <p:spPr>
          <a:xfrm flipH="1" rot="-5400000">
            <a:off x="6065671" y="259471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3"/>
          <p:cNvSpPr txBox="1"/>
          <p:nvPr>
            <p:ph type="title"/>
          </p:nvPr>
        </p:nvSpPr>
        <p:spPr>
          <a:xfrm>
            <a:off x="2641650" y="2965984"/>
            <a:ext cx="38607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8" name="Google Shape;598;p53"/>
          <p:cNvSpPr txBox="1"/>
          <p:nvPr>
            <p:ph idx="1" type="subTitle"/>
          </p:nvPr>
        </p:nvSpPr>
        <p:spPr>
          <a:xfrm>
            <a:off x="2641650" y="3749959"/>
            <a:ext cx="38607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9" name="Google Shape;599;p53"/>
          <p:cNvSpPr txBox="1"/>
          <p:nvPr>
            <p:ph hasCustomPrompt="1" idx="2" type="title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Font typeface="Oswald SemiBold"/>
              <a:buNone/>
              <a:defRPr b="0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Oswald SemiBold"/>
              <a:buNone/>
              <a:defRPr b="0" sz="2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r>
              <a:t>xx%</a:t>
            </a:r>
          </a:p>
        </p:txBody>
      </p:sp>
      <p:sp>
        <p:nvSpPr>
          <p:cNvPr id="600" name="Google Shape;600;p53"/>
          <p:cNvSpPr/>
          <p:nvPr/>
        </p:nvSpPr>
        <p:spPr>
          <a:xfrm flipH="1">
            <a:off x="-18170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3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"/>
          <p:cNvSpPr/>
          <p:nvPr/>
        </p:nvSpPr>
        <p:spPr>
          <a:xfrm flipH="1">
            <a:off x="-18169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3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4"/>
          <p:cNvSpPr txBox="1"/>
          <p:nvPr>
            <p:ph type="title"/>
          </p:nvPr>
        </p:nvSpPr>
        <p:spPr>
          <a:xfrm>
            <a:off x="4395600" y="1513825"/>
            <a:ext cx="357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06" name="Google Shape;606;p54"/>
          <p:cNvSpPr txBox="1"/>
          <p:nvPr>
            <p:ph idx="1" type="subTitle"/>
          </p:nvPr>
        </p:nvSpPr>
        <p:spPr>
          <a:xfrm>
            <a:off x="4395600" y="2293775"/>
            <a:ext cx="3573600" cy="13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2">
  <p:cSld name="CUSTOM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5"/>
          <p:cNvSpPr txBox="1"/>
          <p:nvPr>
            <p:ph type="title"/>
          </p:nvPr>
        </p:nvSpPr>
        <p:spPr>
          <a:xfrm>
            <a:off x="2846700" y="539500"/>
            <a:ext cx="3450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9" name="Google Shape;609;p55"/>
          <p:cNvSpPr txBox="1"/>
          <p:nvPr>
            <p:ph idx="1" type="subTitle"/>
          </p:nvPr>
        </p:nvSpPr>
        <p:spPr>
          <a:xfrm>
            <a:off x="865689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0" name="Google Shape;610;p55"/>
          <p:cNvSpPr txBox="1"/>
          <p:nvPr>
            <p:ph idx="2" type="subTitle"/>
          </p:nvPr>
        </p:nvSpPr>
        <p:spPr>
          <a:xfrm>
            <a:off x="865689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1" name="Google Shape;611;p55"/>
          <p:cNvSpPr txBox="1"/>
          <p:nvPr>
            <p:ph idx="3" type="subTitle"/>
          </p:nvPr>
        </p:nvSpPr>
        <p:spPr>
          <a:xfrm>
            <a:off x="865689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2" name="Google Shape;612;p55"/>
          <p:cNvSpPr txBox="1"/>
          <p:nvPr>
            <p:ph idx="4" type="subTitle"/>
          </p:nvPr>
        </p:nvSpPr>
        <p:spPr>
          <a:xfrm>
            <a:off x="865689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3" name="Google Shape;613;p55"/>
          <p:cNvSpPr txBox="1"/>
          <p:nvPr>
            <p:ph idx="5" type="subTitle"/>
          </p:nvPr>
        </p:nvSpPr>
        <p:spPr>
          <a:xfrm>
            <a:off x="5808711" y="167530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4" name="Google Shape;614;p55"/>
          <p:cNvSpPr txBox="1"/>
          <p:nvPr>
            <p:ph idx="6" type="subTitle"/>
          </p:nvPr>
        </p:nvSpPr>
        <p:spPr>
          <a:xfrm>
            <a:off x="5808711" y="1983543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5" name="Google Shape;615;p55"/>
          <p:cNvSpPr txBox="1"/>
          <p:nvPr>
            <p:ph idx="7" type="subTitle"/>
          </p:nvPr>
        </p:nvSpPr>
        <p:spPr>
          <a:xfrm>
            <a:off x="5808711" y="3115550"/>
            <a:ext cx="24696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6" name="Google Shape;616;p55"/>
          <p:cNvSpPr txBox="1"/>
          <p:nvPr>
            <p:ph idx="8" type="subTitle"/>
          </p:nvPr>
        </p:nvSpPr>
        <p:spPr>
          <a:xfrm>
            <a:off x="5808711" y="3423804"/>
            <a:ext cx="2469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7" name="Google Shape;617;p55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5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55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5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55"/>
          <p:cNvSpPr txBox="1"/>
          <p:nvPr>
            <p:ph hasCustomPrompt="1" idx="9" type="title"/>
          </p:nvPr>
        </p:nvSpPr>
        <p:spPr>
          <a:xfrm>
            <a:off x="3787766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2" name="Google Shape;622;p55"/>
          <p:cNvSpPr txBox="1"/>
          <p:nvPr>
            <p:ph hasCustomPrompt="1" idx="13" type="title"/>
          </p:nvPr>
        </p:nvSpPr>
        <p:spPr>
          <a:xfrm>
            <a:off x="3787766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3" name="Google Shape;623;p55"/>
          <p:cNvSpPr txBox="1"/>
          <p:nvPr>
            <p:ph hasCustomPrompt="1" idx="14" type="title"/>
          </p:nvPr>
        </p:nvSpPr>
        <p:spPr>
          <a:xfrm>
            <a:off x="4922312" y="330387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4" name="Google Shape;624;p55"/>
          <p:cNvSpPr txBox="1"/>
          <p:nvPr>
            <p:ph hasCustomPrompt="1" idx="15" type="title"/>
          </p:nvPr>
        </p:nvSpPr>
        <p:spPr>
          <a:xfrm>
            <a:off x="4922312" y="1863625"/>
            <a:ext cx="3576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6"/>
          <p:cNvSpPr txBox="1"/>
          <p:nvPr>
            <p:ph type="title"/>
          </p:nvPr>
        </p:nvSpPr>
        <p:spPr>
          <a:xfrm>
            <a:off x="2980925" y="539500"/>
            <a:ext cx="3240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27" name="Google Shape;627;p56"/>
          <p:cNvSpPr txBox="1"/>
          <p:nvPr>
            <p:ph idx="1" type="subTitle"/>
          </p:nvPr>
        </p:nvSpPr>
        <p:spPr>
          <a:xfrm>
            <a:off x="2980925" y="1898238"/>
            <a:ext cx="40092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28" name="Google Shape;628;p56"/>
          <p:cNvSpPr txBox="1"/>
          <p:nvPr>
            <p:ph idx="2" type="subTitle"/>
          </p:nvPr>
        </p:nvSpPr>
        <p:spPr>
          <a:xfrm>
            <a:off x="2980925" y="2598163"/>
            <a:ext cx="4009200" cy="15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29" name="Google Shape;629;p56"/>
          <p:cNvSpPr/>
          <p:nvPr/>
        </p:nvSpPr>
        <p:spPr>
          <a:xfrm>
            <a:off x="77987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56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2">
  <p:cSld name="TITLE_AND_TWO_COLUMNS_2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7"/>
          <p:cNvSpPr/>
          <p:nvPr/>
        </p:nvSpPr>
        <p:spPr>
          <a:xfrm flipH="1" rot="-5400000">
            <a:off x="4404615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7"/>
          <p:cNvSpPr/>
          <p:nvPr/>
        </p:nvSpPr>
        <p:spPr>
          <a:xfrm rot="5400000">
            <a:off x="1417690" y="1519307"/>
            <a:ext cx="3321695" cy="2806150"/>
          </a:xfrm>
          <a:custGeom>
            <a:rect b="b" l="l" r="r" t="t"/>
            <a:pathLst>
              <a:path extrusionOk="0" h="119678" w="141635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7"/>
          <p:cNvSpPr txBox="1"/>
          <p:nvPr>
            <p:ph type="title"/>
          </p:nvPr>
        </p:nvSpPr>
        <p:spPr>
          <a:xfrm>
            <a:off x="2414850" y="539500"/>
            <a:ext cx="4314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5" name="Google Shape;635;p57"/>
          <p:cNvSpPr txBox="1"/>
          <p:nvPr>
            <p:ph idx="1" type="subTitle"/>
          </p:nvPr>
        </p:nvSpPr>
        <p:spPr>
          <a:xfrm>
            <a:off x="2621038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36" name="Google Shape;636;p57"/>
          <p:cNvSpPr/>
          <p:nvPr/>
        </p:nvSpPr>
        <p:spPr>
          <a:xfrm flipH="1">
            <a:off x="-1116642" y="9088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7"/>
          <p:cNvSpPr/>
          <p:nvPr/>
        </p:nvSpPr>
        <p:spPr>
          <a:xfrm rot="-5400000">
            <a:off x="6237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7"/>
          <p:cNvSpPr txBox="1"/>
          <p:nvPr>
            <p:ph idx="2" type="subTitle"/>
          </p:nvPr>
        </p:nvSpPr>
        <p:spPr>
          <a:xfrm>
            <a:off x="2621038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39" name="Google Shape;639;p57"/>
          <p:cNvSpPr txBox="1"/>
          <p:nvPr>
            <p:ph idx="3" type="subTitle"/>
          </p:nvPr>
        </p:nvSpPr>
        <p:spPr>
          <a:xfrm>
            <a:off x="4998363" y="2683198"/>
            <a:ext cx="15246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0" name="Google Shape;640;p57"/>
          <p:cNvSpPr txBox="1"/>
          <p:nvPr>
            <p:ph idx="4" type="subTitle"/>
          </p:nvPr>
        </p:nvSpPr>
        <p:spPr>
          <a:xfrm>
            <a:off x="4998363" y="2983375"/>
            <a:ext cx="1524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4">
  <p:cSld name="CUSTOM_3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58"/>
          <p:cNvSpPr txBox="1"/>
          <p:nvPr>
            <p:ph type="title"/>
          </p:nvPr>
        </p:nvSpPr>
        <p:spPr>
          <a:xfrm>
            <a:off x="3383250" y="539500"/>
            <a:ext cx="2377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3" name="Google Shape;643;p58"/>
          <p:cNvSpPr txBox="1"/>
          <p:nvPr>
            <p:ph idx="1" type="subTitle"/>
          </p:nvPr>
        </p:nvSpPr>
        <p:spPr>
          <a:xfrm>
            <a:off x="659800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4" name="Google Shape;644;p58"/>
          <p:cNvSpPr txBox="1"/>
          <p:nvPr>
            <p:ph idx="2" type="subTitle"/>
          </p:nvPr>
        </p:nvSpPr>
        <p:spPr>
          <a:xfrm>
            <a:off x="4586463" y="1316320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5" name="Google Shape;645;p58"/>
          <p:cNvSpPr txBox="1"/>
          <p:nvPr>
            <p:ph idx="3" type="subTitle"/>
          </p:nvPr>
        </p:nvSpPr>
        <p:spPr>
          <a:xfrm>
            <a:off x="262313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6" name="Google Shape;646;p58"/>
          <p:cNvSpPr txBox="1"/>
          <p:nvPr>
            <p:ph idx="4" type="subTitle"/>
          </p:nvPr>
        </p:nvSpPr>
        <p:spPr>
          <a:xfrm>
            <a:off x="6549788" y="3879199"/>
            <a:ext cx="19410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47" name="Google Shape;647;p58"/>
          <p:cNvSpPr/>
          <p:nvPr/>
        </p:nvSpPr>
        <p:spPr>
          <a:xfrm>
            <a:off x="0" y="4351000"/>
            <a:ext cx="607375" cy="792500"/>
          </a:xfrm>
          <a:custGeom>
            <a:rect b="b" l="l" r="r" t="t"/>
            <a:pathLst>
              <a:path extrusionOk="0" h="31700" w="24295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58"/>
          <p:cNvSpPr/>
          <p:nvPr/>
        </p:nvSpPr>
        <p:spPr>
          <a:xfrm>
            <a:off x="126450" y="4297500"/>
            <a:ext cx="3700600" cy="846000"/>
          </a:xfrm>
          <a:custGeom>
            <a:rect b="b" l="l" r="r" t="t"/>
            <a:pathLst>
              <a:path extrusionOk="0" h="33840" w="148024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58"/>
          <p:cNvSpPr/>
          <p:nvPr/>
        </p:nvSpPr>
        <p:spPr>
          <a:xfrm>
            <a:off x="8536631" y="0"/>
            <a:ext cx="607375" cy="792500"/>
          </a:xfrm>
          <a:custGeom>
            <a:rect b="b" l="l" r="r" t="t"/>
            <a:pathLst>
              <a:path extrusionOk="0" h="31700" w="24295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58"/>
          <p:cNvSpPr/>
          <p:nvPr/>
        </p:nvSpPr>
        <p:spPr>
          <a:xfrm>
            <a:off x="5304525" y="0"/>
            <a:ext cx="3700600" cy="846000"/>
          </a:xfrm>
          <a:custGeom>
            <a:rect b="b" l="l" r="r" t="t"/>
            <a:pathLst>
              <a:path extrusionOk="0" h="33840" w="148024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8"/>
          <p:cNvSpPr txBox="1"/>
          <p:nvPr>
            <p:ph hasCustomPrompt="1" idx="5" type="title"/>
          </p:nvPr>
        </p:nvSpPr>
        <p:spPr>
          <a:xfrm>
            <a:off x="3354083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2" name="Google Shape;652;p58"/>
          <p:cNvSpPr txBox="1"/>
          <p:nvPr>
            <p:ph hasCustomPrompt="1" idx="6" type="title"/>
          </p:nvPr>
        </p:nvSpPr>
        <p:spPr>
          <a:xfrm>
            <a:off x="5317417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3" name="Google Shape;653;p58"/>
          <p:cNvSpPr txBox="1"/>
          <p:nvPr>
            <p:ph hasCustomPrompt="1" idx="7" type="title"/>
          </p:nvPr>
        </p:nvSpPr>
        <p:spPr>
          <a:xfrm>
            <a:off x="728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4" name="Google Shape;654;p58"/>
          <p:cNvSpPr txBox="1"/>
          <p:nvPr>
            <p:ph hasCustomPrompt="1" idx="8" type="title"/>
          </p:nvPr>
        </p:nvSpPr>
        <p:spPr>
          <a:xfrm>
            <a:off x="1390750" y="2804200"/>
            <a:ext cx="4791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2">
  <p:cSld name="CUSTOM_2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9"/>
          <p:cNvSpPr txBox="1"/>
          <p:nvPr>
            <p:ph type="title"/>
          </p:nvPr>
        </p:nvSpPr>
        <p:spPr>
          <a:xfrm>
            <a:off x="2980925" y="539500"/>
            <a:ext cx="3054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57" name="Google Shape;657;p59"/>
          <p:cNvSpPr txBox="1"/>
          <p:nvPr>
            <p:ph idx="1" type="subTitle"/>
          </p:nvPr>
        </p:nvSpPr>
        <p:spPr>
          <a:xfrm>
            <a:off x="2980925" y="1857414"/>
            <a:ext cx="3642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8" name="Google Shape;658;p59"/>
          <p:cNvSpPr txBox="1"/>
          <p:nvPr>
            <p:ph idx="2" type="subTitle"/>
          </p:nvPr>
        </p:nvSpPr>
        <p:spPr>
          <a:xfrm>
            <a:off x="2980925" y="2557364"/>
            <a:ext cx="3642000" cy="19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59" name="Google Shape;659;p59"/>
          <p:cNvSpPr/>
          <p:nvPr/>
        </p:nvSpPr>
        <p:spPr>
          <a:xfrm>
            <a:off x="7772608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9"/>
          <p:cNvSpPr/>
          <p:nvPr/>
        </p:nvSpPr>
        <p:spPr>
          <a:xfrm flipH="1" rot="5400000">
            <a:off x="39374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0"/>
          <p:cNvSpPr txBox="1"/>
          <p:nvPr>
            <p:ph type="title"/>
          </p:nvPr>
        </p:nvSpPr>
        <p:spPr>
          <a:xfrm>
            <a:off x="1983725" y="1243250"/>
            <a:ext cx="2721300" cy="18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85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63" name="Google Shape;663;p60"/>
          <p:cNvSpPr txBox="1"/>
          <p:nvPr>
            <p:ph idx="1" type="subTitle"/>
          </p:nvPr>
        </p:nvSpPr>
        <p:spPr>
          <a:xfrm>
            <a:off x="1983725" y="3423550"/>
            <a:ext cx="2721300" cy="4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64" name="Google Shape;664;p60"/>
          <p:cNvSpPr/>
          <p:nvPr/>
        </p:nvSpPr>
        <p:spPr>
          <a:xfrm>
            <a:off x="5613832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60"/>
          <p:cNvSpPr/>
          <p:nvPr/>
        </p:nvSpPr>
        <p:spPr>
          <a:xfrm>
            <a:off x="6485336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60"/>
          <p:cNvSpPr/>
          <p:nvPr/>
        </p:nvSpPr>
        <p:spPr>
          <a:xfrm>
            <a:off x="7353952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61"/>
          <p:cNvSpPr txBox="1"/>
          <p:nvPr>
            <p:ph type="title"/>
          </p:nvPr>
        </p:nvSpPr>
        <p:spPr>
          <a:xfrm>
            <a:off x="2170200" y="539500"/>
            <a:ext cx="4803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69" name="Google Shape;669;p61"/>
          <p:cNvSpPr txBox="1"/>
          <p:nvPr>
            <p:ph idx="1" type="subTitle"/>
          </p:nvPr>
        </p:nvSpPr>
        <p:spPr>
          <a:xfrm>
            <a:off x="2793900" y="1857414"/>
            <a:ext cx="208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70" name="Google Shape;670;p61"/>
          <p:cNvSpPr txBox="1"/>
          <p:nvPr>
            <p:ph idx="2" type="subTitle"/>
          </p:nvPr>
        </p:nvSpPr>
        <p:spPr>
          <a:xfrm flipH="1">
            <a:off x="5286913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71" name="Google Shape;671;p61"/>
          <p:cNvSpPr txBox="1"/>
          <p:nvPr>
            <p:ph idx="3" type="subTitle"/>
          </p:nvPr>
        </p:nvSpPr>
        <p:spPr>
          <a:xfrm flipH="1">
            <a:off x="2793900" y="2557364"/>
            <a:ext cx="20883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72" name="Google Shape;672;p61"/>
          <p:cNvSpPr/>
          <p:nvPr/>
        </p:nvSpPr>
        <p:spPr>
          <a:xfrm flipH="1" rot="5400000">
            <a:off x="308683" y="-214935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1"/>
          <p:cNvSpPr/>
          <p:nvPr/>
        </p:nvSpPr>
        <p:spPr>
          <a:xfrm>
            <a:off x="7906633" y="644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61"/>
          <p:cNvSpPr/>
          <p:nvPr/>
        </p:nvSpPr>
        <p:spPr>
          <a:xfrm>
            <a:off x="8287633" y="1442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2"/>
          <p:cNvSpPr txBox="1"/>
          <p:nvPr>
            <p:ph type="title"/>
          </p:nvPr>
        </p:nvSpPr>
        <p:spPr>
          <a:xfrm>
            <a:off x="1129883" y="1793850"/>
            <a:ext cx="3789000" cy="15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77" name="Google Shape;677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3">
  <p:cSld name="CUSTOM_1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3"/>
          <p:cNvSpPr txBox="1"/>
          <p:nvPr>
            <p:ph type="title"/>
          </p:nvPr>
        </p:nvSpPr>
        <p:spPr>
          <a:xfrm>
            <a:off x="2671800" y="539500"/>
            <a:ext cx="3800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80" name="Google Shape;680;p63"/>
          <p:cNvSpPr txBox="1"/>
          <p:nvPr>
            <p:ph idx="1" type="subTitle"/>
          </p:nvPr>
        </p:nvSpPr>
        <p:spPr>
          <a:xfrm>
            <a:off x="1101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1" name="Google Shape;681;p63"/>
          <p:cNvSpPr txBox="1"/>
          <p:nvPr>
            <p:ph idx="2" type="subTitle"/>
          </p:nvPr>
        </p:nvSpPr>
        <p:spPr>
          <a:xfrm>
            <a:off x="1101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2" name="Google Shape;682;p63"/>
          <p:cNvSpPr txBox="1"/>
          <p:nvPr>
            <p:ph idx="3" type="subTitle"/>
          </p:nvPr>
        </p:nvSpPr>
        <p:spPr>
          <a:xfrm>
            <a:off x="2956919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3" name="Google Shape;683;p63"/>
          <p:cNvSpPr txBox="1"/>
          <p:nvPr>
            <p:ph idx="4" type="subTitle"/>
          </p:nvPr>
        </p:nvSpPr>
        <p:spPr>
          <a:xfrm>
            <a:off x="2956919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4" name="Google Shape;684;p63"/>
          <p:cNvSpPr txBox="1"/>
          <p:nvPr>
            <p:ph idx="5" type="subTitle"/>
          </p:nvPr>
        </p:nvSpPr>
        <p:spPr>
          <a:xfrm>
            <a:off x="4811906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5" name="Google Shape;685;p63"/>
          <p:cNvSpPr txBox="1"/>
          <p:nvPr>
            <p:ph idx="6" type="subTitle"/>
          </p:nvPr>
        </p:nvSpPr>
        <p:spPr>
          <a:xfrm>
            <a:off x="4811906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6" name="Google Shape;686;p63"/>
          <p:cNvSpPr txBox="1"/>
          <p:nvPr>
            <p:ph idx="7" type="subTitle"/>
          </p:nvPr>
        </p:nvSpPr>
        <p:spPr>
          <a:xfrm>
            <a:off x="6666894" y="2677750"/>
            <a:ext cx="1557300" cy="1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  <a:defRPr b="1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687" name="Google Shape;687;p63"/>
          <p:cNvSpPr txBox="1"/>
          <p:nvPr>
            <p:ph idx="8" type="subTitle"/>
          </p:nvPr>
        </p:nvSpPr>
        <p:spPr>
          <a:xfrm>
            <a:off x="6666894" y="3134359"/>
            <a:ext cx="15573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88" name="Google Shape;688;p63"/>
          <p:cNvSpPr/>
          <p:nvPr/>
        </p:nvSpPr>
        <p:spPr>
          <a:xfrm rot="-5400000">
            <a:off x="6520596" y="-21816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3"/>
          <p:cNvSpPr/>
          <p:nvPr/>
        </p:nvSpPr>
        <p:spPr>
          <a:xfrm rot="5400000">
            <a:off x="629321" y="28134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3"/>
          <p:cNvSpPr/>
          <p:nvPr/>
        </p:nvSpPr>
        <p:spPr>
          <a:xfrm rot="-5400000">
            <a:off x="5302321" y="-253601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1">
  <p:cSld name="CUSTOM_12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4"/>
          <p:cNvSpPr txBox="1"/>
          <p:nvPr>
            <p:ph type="title"/>
          </p:nvPr>
        </p:nvSpPr>
        <p:spPr>
          <a:xfrm>
            <a:off x="2128500" y="539500"/>
            <a:ext cx="4887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93" name="Google Shape;693;p64"/>
          <p:cNvSpPr/>
          <p:nvPr/>
        </p:nvSpPr>
        <p:spPr>
          <a:xfrm flipH="1" rot="5400000">
            <a:off x="1243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4"/>
          <p:cNvSpPr/>
          <p:nvPr/>
        </p:nvSpPr>
        <p:spPr>
          <a:xfrm flipH="1" rot="5400000">
            <a:off x="47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4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5"/>
          <p:cNvSpPr txBox="1"/>
          <p:nvPr>
            <p:ph type="title"/>
          </p:nvPr>
        </p:nvSpPr>
        <p:spPr>
          <a:xfrm>
            <a:off x="2988750" y="539500"/>
            <a:ext cx="3166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 SemiBold"/>
              <a:buNone/>
              <a:defRPr b="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698" name="Google Shape;698;p65"/>
          <p:cNvSpPr txBox="1"/>
          <p:nvPr>
            <p:ph hasCustomPrompt="1" idx="2" type="title"/>
          </p:nvPr>
        </p:nvSpPr>
        <p:spPr>
          <a:xfrm>
            <a:off x="1646031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9" name="Google Shape;699;p65"/>
          <p:cNvSpPr txBox="1"/>
          <p:nvPr>
            <p:ph idx="1" type="subTitle"/>
          </p:nvPr>
        </p:nvSpPr>
        <p:spPr>
          <a:xfrm>
            <a:off x="127127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0" name="Google Shape;700;p65"/>
          <p:cNvSpPr txBox="1"/>
          <p:nvPr>
            <p:ph hasCustomPrompt="1" idx="3" type="title"/>
          </p:nvPr>
        </p:nvSpPr>
        <p:spPr>
          <a:xfrm>
            <a:off x="4136972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1" name="Google Shape;701;p65"/>
          <p:cNvSpPr txBox="1"/>
          <p:nvPr>
            <p:ph idx="4" type="subTitle"/>
          </p:nvPr>
        </p:nvSpPr>
        <p:spPr>
          <a:xfrm>
            <a:off x="3777213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2" name="Google Shape;702;p65"/>
          <p:cNvSpPr txBox="1"/>
          <p:nvPr>
            <p:ph hasCustomPrompt="1" idx="5" type="title"/>
          </p:nvPr>
        </p:nvSpPr>
        <p:spPr>
          <a:xfrm>
            <a:off x="6628779" y="2213851"/>
            <a:ext cx="879300" cy="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100">
                <a:solidFill>
                  <a:schemeClr val="accent5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3" name="Google Shape;703;p65"/>
          <p:cNvSpPr txBox="1"/>
          <p:nvPr>
            <p:ph idx="6" type="subTitle"/>
          </p:nvPr>
        </p:nvSpPr>
        <p:spPr>
          <a:xfrm>
            <a:off x="6264125" y="3335951"/>
            <a:ext cx="1608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4" name="Google Shape;704;p65"/>
          <p:cNvSpPr/>
          <p:nvPr/>
        </p:nvSpPr>
        <p:spPr>
          <a:xfrm flipH="1" rot="5400000">
            <a:off x="907046" y="-210544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65"/>
          <p:cNvSpPr/>
          <p:nvPr/>
        </p:nvSpPr>
        <p:spPr>
          <a:xfrm flipH="1" rot="-5400000">
            <a:off x="6682621" y="2809635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66"/>
          <p:cNvSpPr txBox="1"/>
          <p:nvPr>
            <p:ph hasCustomPrompt="1" type="title"/>
          </p:nvPr>
        </p:nvSpPr>
        <p:spPr>
          <a:xfrm>
            <a:off x="3628575" y="1699700"/>
            <a:ext cx="3276300" cy="16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0" sz="15000">
                <a:solidFill>
                  <a:schemeClr val="accent4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8" name="Google Shape;708;p66"/>
          <p:cNvSpPr txBox="1"/>
          <p:nvPr>
            <p:ph idx="1" type="subTitle"/>
          </p:nvPr>
        </p:nvSpPr>
        <p:spPr>
          <a:xfrm>
            <a:off x="3628575" y="3530250"/>
            <a:ext cx="3276300" cy="5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09" name="Google Shape;709;p66"/>
          <p:cNvSpPr/>
          <p:nvPr/>
        </p:nvSpPr>
        <p:spPr>
          <a:xfrm rot="-5400000">
            <a:off x="6403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66"/>
          <p:cNvSpPr/>
          <p:nvPr/>
        </p:nvSpPr>
        <p:spPr>
          <a:xfrm flipH="1">
            <a:off x="-1283643" y="250"/>
            <a:ext cx="4014681" cy="5143361"/>
          </a:xfrm>
          <a:custGeom>
            <a:rect b="b" l="l" r="r" t="t"/>
            <a:pathLst>
              <a:path extrusionOk="0" h="204772" w="159836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66"/>
          <p:cNvSpPr/>
          <p:nvPr/>
        </p:nvSpPr>
        <p:spPr>
          <a:xfrm flipH="1">
            <a:off x="-12836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66"/>
          <p:cNvSpPr/>
          <p:nvPr/>
        </p:nvSpPr>
        <p:spPr>
          <a:xfrm flipH="1">
            <a:off x="-128359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5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67"/>
          <p:cNvSpPr txBox="1"/>
          <p:nvPr>
            <p:ph type="title"/>
          </p:nvPr>
        </p:nvSpPr>
        <p:spPr>
          <a:xfrm>
            <a:off x="2610450" y="539500"/>
            <a:ext cx="39231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15" name="Google Shape;715;p67"/>
          <p:cNvSpPr txBox="1"/>
          <p:nvPr>
            <p:ph idx="1" type="subTitle"/>
          </p:nvPr>
        </p:nvSpPr>
        <p:spPr>
          <a:xfrm>
            <a:off x="63702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6" name="Google Shape;716;p67"/>
          <p:cNvSpPr txBox="1"/>
          <p:nvPr>
            <p:ph idx="2" type="subTitle"/>
          </p:nvPr>
        </p:nvSpPr>
        <p:spPr>
          <a:xfrm>
            <a:off x="63702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7" name="Google Shape;717;p67"/>
          <p:cNvSpPr txBox="1"/>
          <p:nvPr>
            <p:ph idx="3" type="subTitle"/>
          </p:nvPr>
        </p:nvSpPr>
        <p:spPr>
          <a:xfrm>
            <a:off x="3404100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8" name="Google Shape;718;p67"/>
          <p:cNvSpPr txBox="1"/>
          <p:nvPr>
            <p:ph idx="4" type="subTitle"/>
          </p:nvPr>
        </p:nvSpPr>
        <p:spPr>
          <a:xfrm>
            <a:off x="3404100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19" name="Google Shape;719;p67"/>
          <p:cNvSpPr txBox="1"/>
          <p:nvPr>
            <p:ph idx="5" type="subTitle"/>
          </p:nvPr>
        </p:nvSpPr>
        <p:spPr>
          <a:xfrm>
            <a:off x="6171175" y="3443000"/>
            <a:ext cx="2335800" cy="2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0" name="Google Shape;720;p67"/>
          <p:cNvSpPr txBox="1"/>
          <p:nvPr>
            <p:ph idx="6" type="subTitle"/>
          </p:nvPr>
        </p:nvSpPr>
        <p:spPr>
          <a:xfrm>
            <a:off x="6171175" y="3754550"/>
            <a:ext cx="2335800" cy="4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1" name="Google Shape;721;p67"/>
          <p:cNvSpPr/>
          <p:nvPr/>
        </p:nvSpPr>
        <p:spPr>
          <a:xfrm flipH="1" rot="5400000">
            <a:off x="949452" y="-24292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7"/>
          <p:cNvSpPr/>
          <p:nvPr/>
        </p:nvSpPr>
        <p:spPr>
          <a:xfrm flipH="1" rot="10800000">
            <a:off x="8102871" y="-215990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5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8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25" name="Google Shape;725;p68"/>
          <p:cNvSpPr txBox="1"/>
          <p:nvPr>
            <p:ph idx="1" type="subTitle"/>
          </p:nvPr>
        </p:nvSpPr>
        <p:spPr>
          <a:xfrm>
            <a:off x="9967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6" name="Google Shape;726;p68"/>
          <p:cNvSpPr txBox="1"/>
          <p:nvPr>
            <p:ph idx="2" type="subTitle"/>
          </p:nvPr>
        </p:nvSpPr>
        <p:spPr>
          <a:xfrm>
            <a:off x="9967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7" name="Google Shape;727;p68"/>
          <p:cNvSpPr txBox="1"/>
          <p:nvPr>
            <p:ph idx="3" type="subTitle"/>
          </p:nvPr>
        </p:nvSpPr>
        <p:spPr>
          <a:xfrm>
            <a:off x="9967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8" name="Google Shape;728;p68"/>
          <p:cNvSpPr txBox="1"/>
          <p:nvPr>
            <p:ph idx="4" type="subTitle"/>
          </p:nvPr>
        </p:nvSpPr>
        <p:spPr>
          <a:xfrm>
            <a:off x="9967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29" name="Google Shape;729;p68"/>
          <p:cNvSpPr txBox="1"/>
          <p:nvPr>
            <p:ph idx="5" type="subTitle"/>
          </p:nvPr>
        </p:nvSpPr>
        <p:spPr>
          <a:xfrm>
            <a:off x="5939900" y="1906588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0" name="Google Shape;730;p68"/>
          <p:cNvSpPr txBox="1"/>
          <p:nvPr>
            <p:ph idx="6" type="subTitle"/>
          </p:nvPr>
        </p:nvSpPr>
        <p:spPr>
          <a:xfrm>
            <a:off x="5939900" y="2232138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1" name="Google Shape;731;p68"/>
          <p:cNvSpPr txBox="1"/>
          <p:nvPr>
            <p:ph idx="7" type="subTitle"/>
          </p:nvPr>
        </p:nvSpPr>
        <p:spPr>
          <a:xfrm>
            <a:off x="5939900" y="3342450"/>
            <a:ext cx="2207400" cy="2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2" name="Google Shape;732;p68"/>
          <p:cNvSpPr txBox="1"/>
          <p:nvPr>
            <p:ph idx="8" type="subTitle"/>
          </p:nvPr>
        </p:nvSpPr>
        <p:spPr>
          <a:xfrm>
            <a:off x="5939900" y="3668000"/>
            <a:ext cx="22074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3" name="Google Shape;733;p68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68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68"/>
          <p:cNvSpPr/>
          <p:nvPr/>
        </p:nvSpPr>
        <p:spPr>
          <a:xfrm flipH="1" rot="5400000">
            <a:off x="141227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4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9"/>
          <p:cNvSpPr txBox="1"/>
          <p:nvPr>
            <p:ph type="title"/>
          </p:nvPr>
        </p:nvSpPr>
        <p:spPr>
          <a:xfrm>
            <a:off x="3117750" y="539500"/>
            <a:ext cx="2908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38" name="Google Shape;738;p69"/>
          <p:cNvSpPr txBox="1"/>
          <p:nvPr>
            <p:ph idx="1" type="subTitle"/>
          </p:nvPr>
        </p:nvSpPr>
        <p:spPr>
          <a:xfrm>
            <a:off x="63702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39" name="Google Shape;739;p69"/>
          <p:cNvSpPr txBox="1"/>
          <p:nvPr>
            <p:ph idx="2" type="subTitle"/>
          </p:nvPr>
        </p:nvSpPr>
        <p:spPr>
          <a:xfrm>
            <a:off x="63702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0" name="Google Shape;740;p69"/>
          <p:cNvSpPr txBox="1"/>
          <p:nvPr>
            <p:ph idx="3" type="subTitle"/>
          </p:nvPr>
        </p:nvSpPr>
        <p:spPr>
          <a:xfrm>
            <a:off x="3418800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1" name="Google Shape;741;p69"/>
          <p:cNvSpPr txBox="1"/>
          <p:nvPr>
            <p:ph idx="4" type="subTitle"/>
          </p:nvPr>
        </p:nvSpPr>
        <p:spPr>
          <a:xfrm>
            <a:off x="3418800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2" name="Google Shape;742;p69"/>
          <p:cNvSpPr txBox="1"/>
          <p:nvPr>
            <p:ph idx="5" type="subTitle"/>
          </p:nvPr>
        </p:nvSpPr>
        <p:spPr>
          <a:xfrm>
            <a:off x="6200575" y="1914525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3" name="Google Shape;743;p69"/>
          <p:cNvSpPr txBox="1"/>
          <p:nvPr>
            <p:ph idx="6" type="subTitle"/>
          </p:nvPr>
        </p:nvSpPr>
        <p:spPr>
          <a:xfrm>
            <a:off x="6200575" y="2265424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4" name="Google Shape;744;p69"/>
          <p:cNvSpPr txBox="1"/>
          <p:nvPr>
            <p:ph idx="7" type="subTitle"/>
          </p:nvPr>
        </p:nvSpPr>
        <p:spPr>
          <a:xfrm>
            <a:off x="63702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5" name="Google Shape;745;p69"/>
          <p:cNvSpPr txBox="1"/>
          <p:nvPr>
            <p:ph idx="8" type="subTitle"/>
          </p:nvPr>
        </p:nvSpPr>
        <p:spPr>
          <a:xfrm>
            <a:off x="63702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6" name="Google Shape;746;p69"/>
          <p:cNvSpPr txBox="1"/>
          <p:nvPr>
            <p:ph idx="9" type="subTitle"/>
          </p:nvPr>
        </p:nvSpPr>
        <p:spPr>
          <a:xfrm>
            <a:off x="3418800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7" name="Google Shape;747;p69"/>
          <p:cNvSpPr txBox="1"/>
          <p:nvPr>
            <p:ph idx="13" type="subTitle"/>
          </p:nvPr>
        </p:nvSpPr>
        <p:spPr>
          <a:xfrm>
            <a:off x="3418800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8" name="Google Shape;748;p69"/>
          <p:cNvSpPr txBox="1"/>
          <p:nvPr>
            <p:ph idx="14" type="subTitle"/>
          </p:nvPr>
        </p:nvSpPr>
        <p:spPr>
          <a:xfrm>
            <a:off x="6200575" y="3740100"/>
            <a:ext cx="2306400" cy="2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9" name="Google Shape;749;p69"/>
          <p:cNvSpPr txBox="1"/>
          <p:nvPr>
            <p:ph idx="15" type="subTitle"/>
          </p:nvPr>
        </p:nvSpPr>
        <p:spPr>
          <a:xfrm>
            <a:off x="6200575" y="4090999"/>
            <a:ext cx="23064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0" name="Google Shape;750;p69"/>
          <p:cNvSpPr/>
          <p:nvPr/>
        </p:nvSpPr>
        <p:spPr>
          <a:xfrm flipH="1" rot="5400000">
            <a:off x="568452" y="-23530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69"/>
          <p:cNvSpPr/>
          <p:nvPr/>
        </p:nvSpPr>
        <p:spPr>
          <a:xfrm>
            <a:off x="8430777" y="-2359889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- 3">
  <p:cSld name="CUSTOM_7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0"/>
          <p:cNvSpPr txBox="1"/>
          <p:nvPr>
            <p:ph type="title"/>
          </p:nvPr>
        </p:nvSpPr>
        <p:spPr>
          <a:xfrm>
            <a:off x="1289100" y="1763125"/>
            <a:ext cx="25383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Font typeface="Oswald SemiBold"/>
              <a:buNone/>
              <a:defRPr b="0" sz="4000">
                <a:solidFill>
                  <a:schemeClr val="accent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4" name="Google Shape;754;p70"/>
          <p:cNvSpPr txBox="1"/>
          <p:nvPr>
            <p:ph idx="1" type="subTitle"/>
          </p:nvPr>
        </p:nvSpPr>
        <p:spPr>
          <a:xfrm>
            <a:off x="1288960" y="2426388"/>
            <a:ext cx="25383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5" name="Google Shape;755;p70"/>
          <p:cNvSpPr/>
          <p:nvPr/>
        </p:nvSpPr>
        <p:spPr>
          <a:xfrm flipH="1" rot="5400000">
            <a:off x="16243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70"/>
          <p:cNvSpPr/>
          <p:nvPr/>
        </p:nvSpPr>
        <p:spPr>
          <a:xfrm flipH="1" rot="5400000">
            <a:off x="4286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70"/>
          <p:cNvSpPr/>
          <p:nvPr/>
        </p:nvSpPr>
        <p:spPr>
          <a:xfrm flipH="1" rot="-5400000">
            <a:off x="6937658" y="3176828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6">
  <p:cSld name="CUSTOM_16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71"/>
          <p:cNvSpPr txBox="1"/>
          <p:nvPr>
            <p:ph type="title"/>
          </p:nvPr>
        </p:nvSpPr>
        <p:spPr>
          <a:xfrm>
            <a:off x="3429600" y="539500"/>
            <a:ext cx="228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60" name="Google Shape;760;p71"/>
          <p:cNvSpPr txBox="1"/>
          <p:nvPr>
            <p:ph idx="1" type="subTitle"/>
          </p:nvPr>
        </p:nvSpPr>
        <p:spPr>
          <a:xfrm>
            <a:off x="223185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1" name="Google Shape;761;p71"/>
          <p:cNvSpPr txBox="1"/>
          <p:nvPr>
            <p:ph idx="2" type="subTitle"/>
          </p:nvPr>
        </p:nvSpPr>
        <p:spPr>
          <a:xfrm>
            <a:off x="223185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2" name="Google Shape;762;p71"/>
          <p:cNvSpPr txBox="1"/>
          <p:nvPr>
            <p:ph idx="3" type="subTitle"/>
          </p:nvPr>
        </p:nvSpPr>
        <p:spPr>
          <a:xfrm>
            <a:off x="5850905" y="192185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3" name="Google Shape;763;p71"/>
          <p:cNvSpPr txBox="1"/>
          <p:nvPr>
            <p:ph idx="4" type="subTitle"/>
          </p:nvPr>
        </p:nvSpPr>
        <p:spPr>
          <a:xfrm>
            <a:off x="5850905" y="221480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4" name="Google Shape;764;p71"/>
          <p:cNvSpPr txBox="1"/>
          <p:nvPr>
            <p:ph idx="5" type="subTitle"/>
          </p:nvPr>
        </p:nvSpPr>
        <p:spPr>
          <a:xfrm>
            <a:off x="223185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5" name="Google Shape;765;p71"/>
          <p:cNvSpPr txBox="1"/>
          <p:nvPr>
            <p:ph idx="6" type="subTitle"/>
          </p:nvPr>
        </p:nvSpPr>
        <p:spPr>
          <a:xfrm>
            <a:off x="223185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6" name="Google Shape;766;p71"/>
          <p:cNvSpPr txBox="1"/>
          <p:nvPr>
            <p:ph idx="7" type="subTitle"/>
          </p:nvPr>
        </p:nvSpPr>
        <p:spPr>
          <a:xfrm>
            <a:off x="5850905" y="3574001"/>
            <a:ext cx="2073000" cy="2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7" name="Google Shape;767;p71"/>
          <p:cNvSpPr txBox="1"/>
          <p:nvPr>
            <p:ph idx="8" type="subTitle"/>
          </p:nvPr>
        </p:nvSpPr>
        <p:spPr>
          <a:xfrm>
            <a:off x="5850905" y="3866951"/>
            <a:ext cx="2073000" cy="2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8" name="Google Shape;768;p71"/>
          <p:cNvSpPr/>
          <p:nvPr/>
        </p:nvSpPr>
        <p:spPr>
          <a:xfrm>
            <a:off x="7951158" y="680286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71"/>
          <p:cNvSpPr/>
          <p:nvPr/>
        </p:nvSpPr>
        <p:spPr>
          <a:xfrm flipH="1" rot="5400000">
            <a:off x="720852" y="-2200614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72"/>
          <p:cNvSpPr txBox="1"/>
          <p:nvPr>
            <p:ph idx="1" type="subTitle"/>
          </p:nvPr>
        </p:nvSpPr>
        <p:spPr>
          <a:xfrm>
            <a:off x="2857500" y="1688238"/>
            <a:ext cx="3429000" cy="12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72" name="Google Shape;772;p72"/>
          <p:cNvSpPr txBox="1"/>
          <p:nvPr>
            <p:ph type="ctrTitle"/>
          </p:nvPr>
        </p:nvSpPr>
        <p:spPr>
          <a:xfrm>
            <a:off x="2722350" y="539500"/>
            <a:ext cx="36993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b="0" sz="7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2pPr>
            <a:lvl3pPr lvl="2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3pPr>
            <a:lvl4pPr lvl="3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4pPr>
            <a:lvl5pPr lvl="4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5pPr>
            <a:lvl6pPr lvl="5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6pPr>
            <a:lvl7pPr lvl="6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7pPr>
            <a:lvl8pPr lvl="7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8pPr>
            <a:lvl9pPr lvl="8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73" name="Google Shape;773;p72"/>
          <p:cNvSpPr txBox="1"/>
          <p:nvPr/>
        </p:nvSpPr>
        <p:spPr>
          <a:xfrm>
            <a:off x="2875650" y="3751013"/>
            <a:ext cx="33927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72"/>
          <p:cNvSpPr/>
          <p:nvPr/>
        </p:nvSpPr>
        <p:spPr>
          <a:xfrm flipH="1">
            <a:off x="-1817020" y="250"/>
            <a:ext cx="3143154" cy="5143361"/>
          </a:xfrm>
          <a:custGeom>
            <a:rect b="b" l="l" r="r" t="t"/>
            <a:pathLst>
              <a:path extrusionOk="0" h="204772" w="125138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72"/>
          <p:cNvSpPr/>
          <p:nvPr/>
        </p:nvSpPr>
        <p:spPr>
          <a:xfrm rot="-5400000">
            <a:off x="6784852" y="-2149901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- 2">
  <p:cSld name="CUSTOM_17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73"/>
          <p:cNvSpPr txBox="1"/>
          <p:nvPr>
            <p:ph type="title"/>
          </p:nvPr>
        </p:nvSpPr>
        <p:spPr>
          <a:xfrm>
            <a:off x="3219150" y="539500"/>
            <a:ext cx="27057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Oswald SemiBold"/>
              <a:buNone/>
              <a:defRPr b="0" sz="3500"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78" name="Google Shape;778;p73"/>
          <p:cNvSpPr txBox="1"/>
          <p:nvPr>
            <p:ph idx="1" type="subTitle"/>
          </p:nvPr>
        </p:nvSpPr>
        <p:spPr>
          <a:xfrm>
            <a:off x="127852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79" name="Google Shape;779;p73"/>
          <p:cNvSpPr txBox="1"/>
          <p:nvPr>
            <p:ph idx="2" type="subTitle"/>
          </p:nvPr>
        </p:nvSpPr>
        <p:spPr>
          <a:xfrm>
            <a:off x="1278525" y="1915563"/>
            <a:ext cx="2976000" cy="15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0" name="Google Shape;780;p73"/>
          <p:cNvSpPr txBox="1"/>
          <p:nvPr>
            <p:ph idx="3" type="subTitle"/>
          </p:nvPr>
        </p:nvSpPr>
        <p:spPr>
          <a:xfrm>
            <a:off x="4889475" y="157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1" name="Google Shape;781;p73"/>
          <p:cNvSpPr txBox="1"/>
          <p:nvPr>
            <p:ph idx="4" type="subTitle"/>
          </p:nvPr>
        </p:nvSpPr>
        <p:spPr>
          <a:xfrm>
            <a:off x="4889475" y="1915563"/>
            <a:ext cx="29760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2" name="Google Shape;782;p73"/>
          <p:cNvSpPr txBox="1"/>
          <p:nvPr>
            <p:ph idx="5" type="subTitle"/>
          </p:nvPr>
        </p:nvSpPr>
        <p:spPr>
          <a:xfrm>
            <a:off x="4889475" y="2832838"/>
            <a:ext cx="2976000" cy="2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3" name="Google Shape;783;p73"/>
          <p:cNvSpPr txBox="1"/>
          <p:nvPr>
            <p:ph idx="6" type="subTitle"/>
          </p:nvPr>
        </p:nvSpPr>
        <p:spPr>
          <a:xfrm>
            <a:off x="4889475" y="3175563"/>
            <a:ext cx="29760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784" name="Google Shape;784;p73"/>
          <p:cNvSpPr/>
          <p:nvPr/>
        </p:nvSpPr>
        <p:spPr>
          <a:xfrm rot="-5400000">
            <a:off x="5686433" y="-245564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73"/>
          <p:cNvSpPr/>
          <p:nvPr/>
        </p:nvSpPr>
        <p:spPr>
          <a:xfrm rot="-5400000">
            <a:off x="6882133" y="-2230697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73"/>
          <p:cNvSpPr/>
          <p:nvPr/>
        </p:nvSpPr>
        <p:spPr>
          <a:xfrm rot="5400000">
            <a:off x="921983" y="2771603"/>
            <a:ext cx="2274515" cy="4463304"/>
          </a:xfrm>
          <a:custGeom>
            <a:rect b="b" l="l" r="r" t="t"/>
            <a:pathLst>
              <a:path extrusionOk="0" h="177697" w="90555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7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7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0" name="Google Shape;790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22" name="Google Shape;122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27" name="Google Shape;127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8" name="Google Shape;128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33" name="Google Shape;133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6.xml"/><Relationship Id="rId22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59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4.xml"/><Relationship Id="rId27" Type="http://schemas.openxmlformats.org/officeDocument/2006/relationships/slideLayout" Target="../slideLayouts/slideLayout63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65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49.xml"/><Relationship Id="rId35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51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Oswald"/>
              <a:buNone/>
              <a:defRPr b="1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0" name="Google Shape;400;p38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»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⋄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●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○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"/>
              <a:buChar char="■"/>
              <a:defRPr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401" name="Google Shape;401;p3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  <p:sldLayoutId id="2147483714" r:id="rId31"/>
    <p:sldLayoutId id="2147483715" r:id="rId32"/>
    <p:sldLayoutId id="2147483716" r:id="rId33"/>
    <p:sldLayoutId id="2147483717" r:id="rId34"/>
    <p:sldLayoutId id="2147483718" r:id="rId35"/>
    <p:sldLayoutId id="2147483719" r:id="rId36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5"/>
          <p:cNvSpPr txBox="1"/>
          <p:nvPr>
            <p:ph type="ctrTitle"/>
          </p:nvPr>
        </p:nvSpPr>
        <p:spPr>
          <a:xfrm>
            <a:off x="2050800" y="2711281"/>
            <a:ext cx="50424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Interfacing TM4C123GH6PM microcontroller with NEO-6 GPS Module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6" name="Google Shape;796;p75"/>
          <p:cNvSpPr txBox="1"/>
          <p:nvPr/>
        </p:nvSpPr>
        <p:spPr>
          <a:xfrm>
            <a:off x="2618838" y="3749075"/>
            <a:ext cx="3906300" cy="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EE23DP001: Aditya Shirodkar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EE23MS006: Prasanth Pithanisetty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EECE Department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7" name="Google Shape;79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085" y="581500"/>
            <a:ext cx="2167824" cy="181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6"/>
          <p:cNvSpPr txBox="1"/>
          <p:nvPr>
            <p:ph type="title"/>
          </p:nvPr>
        </p:nvSpPr>
        <p:spPr>
          <a:xfrm>
            <a:off x="1749600" y="49532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Initialisation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3" name="Google Shape;803;p76"/>
          <p:cNvSpPr txBox="1"/>
          <p:nvPr/>
        </p:nvSpPr>
        <p:spPr>
          <a:xfrm>
            <a:off x="166150" y="996925"/>
            <a:ext cx="57843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Configure Port E corresponding to UART module 5 for interfacing with GPS module.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From the NEO-6 GPS Module datasheet, it is seen that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default, the module transmits through UART with 9600 Baud, 8 bits, no parity bit, 1 stop bit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On start-up, the module transmits data in a preset default configuration.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follows NMEA protocol; sends data in GSV, RMC, GSA, GGA, GLL, VTG and TXT formats.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Hence, UART Module 5 is configured at 9600 Baud, 8 bits, no parity bit, 1 stop bit.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UART Module 0 is configured at 9600 Baud, 8 bits, no parity bit, 1 stop bit.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CodeComposerStudio serial monitor is set to same parameters (9600 Baud, 8 bits, no parity bit, 1 stop bit).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4" name="Google Shape;80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3775" y="998338"/>
            <a:ext cx="2301748" cy="3146824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76"/>
          <p:cNvSpPr txBox="1"/>
          <p:nvPr/>
        </p:nvSpPr>
        <p:spPr>
          <a:xfrm>
            <a:off x="6055300" y="4291275"/>
            <a:ext cx="29187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PE4, PE5; UART Module 5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PE4 = Rx; PE5 = Tx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77"/>
          <p:cNvSpPr txBox="1"/>
          <p:nvPr>
            <p:ph type="title"/>
          </p:nvPr>
        </p:nvSpPr>
        <p:spPr>
          <a:xfrm>
            <a:off x="315413" y="34447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Stateflow Diagram: GPGLL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1" name="Google Shape;81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25" y="1402775"/>
            <a:ext cx="5774774" cy="279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4975" y="112750"/>
            <a:ext cx="2934325" cy="4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8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GPGLL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8" name="Google Shape;81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75" y="501600"/>
            <a:ext cx="8463859" cy="46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79"/>
          <p:cNvSpPr txBox="1"/>
          <p:nvPr>
            <p:ph type="title"/>
          </p:nvPr>
        </p:nvSpPr>
        <p:spPr>
          <a:xfrm>
            <a:off x="280700" y="42745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Stateflow Diagram: GPRMC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24" name="Google Shape;824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49325"/>
            <a:ext cx="5901400" cy="3781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6808" y="182638"/>
            <a:ext cx="2850943" cy="477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80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GPRMC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1" name="Google Shape;831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0075" y="501600"/>
            <a:ext cx="8463859" cy="46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1"/>
          <p:cNvSpPr txBox="1"/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Verification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7" name="Google Shape;837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113" y="501600"/>
            <a:ext cx="7259776" cy="37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81"/>
          <p:cNvSpPr txBox="1"/>
          <p:nvPr/>
        </p:nvSpPr>
        <p:spPr>
          <a:xfrm>
            <a:off x="1529250" y="4269000"/>
            <a:ext cx="60855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coordinates received from the GPS module in GPGLL as well as GPRMC format are "15.48275933 N; 74.93870983 E". The received latitude and longitude coordinates are fed into google maps; and the obtained data is verified.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9" name="Google Shape;839;p81"/>
          <p:cNvSpPr txBox="1"/>
          <p:nvPr>
            <p:ph type="title"/>
          </p:nvPr>
        </p:nvSpPr>
        <p:spPr>
          <a:xfrm>
            <a:off x="1749588" y="0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 Verification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82"/>
          <p:cNvSpPr txBox="1"/>
          <p:nvPr>
            <p:ph type="title"/>
          </p:nvPr>
        </p:nvSpPr>
        <p:spPr>
          <a:xfrm>
            <a:off x="1749600" y="495325"/>
            <a:ext cx="56448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and Conclusion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5" name="Google Shape;845;p82"/>
          <p:cNvSpPr txBox="1"/>
          <p:nvPr/>
        </p:nvSpPr>
        <p:spPr>
          <a:xfrm>
            <a:off x="166150" y="996925"/>
            <a:ext cx="88086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Data is collected from the NEO-6 GPS Module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successfully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using UART communication protocol.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data is parsed and separated for individual use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For GPGLL format, received Longitude, Latitude and UTC time is then sent to PC through UART based serial communication.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For GPRMC format, received Longitude, Latitude, UTC time and Date is then sent to PC through UART based serial communication.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3"/>
          <p:cNvSpPr txBox="1"/>
          <p:nvPr>
            <p:ph idx="4294967295" type="ctrTitle"/>
          </p:nvPr>
        </p:nvSpPr>
        <p:spPr>
          <a:xfrm>
            <a:off x="2050800" y="2448206"/>
            <a:ext cx="5042400" cy="8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252729"/>
      </a:dk1>
      <a:lt1>
        <a:srgbClr val="FFFFFF"/>
      </a:lt1>
      <a:dk2>
        <a:srgbClr val="607896"/>
      </a:dk2>
      <a:lt2>
        <a:srgbClr val="E8EDF1"/>
      </a:lt2>
      <a:accent1>
        <a:srgbClr val="3796BF"/>
      </a:accent1>
      <a:accent2>
        <a:srgbClr val="4BB5D9"/>
      </a:accent2>
      <a:accent3>
        <a:srgbClr val="81D1EC"/>
      </a:accent3>
      <a:accent4>
        <a:srgbClr val="FF9900"/>
      </a:accent4>
      <a:accent5>
        <a:srgbClr val="FFCB50"/>
      </a:accent5>
      <a:accent6>
        <a:srgbClr val="A9C747"/>
      </a:accent6>
      <a:hlink>
        <a:srgbClr val="4D77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